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sldIdLst>
    <p:sldId id="605" r:id="rId2"/>
    <p:sldId id="617" r:id="rId3"/>
    <p:sldId id="618" r:id="rId4"/>
    <p:sldId id="619" r:id="rId5"/>
    <p:sldId id="621" r:id="rId6"/>
    <p:sldId id="620" r:id="rId7"/>
    <p:sldId id="622" r:id="rId8"/>
    <p:sldId id="625" r:id="rId9"/>
    <p:sldId id="616" r:id="rId1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05"/>
    <p:restoredTop sz="94798"/>
  </p:normalViewPr>
  <p:slideViewPr>
    <p:cSldViewPr snapToObjects="1">
      <p:cViewPr>
        <p:scale>
          <a:sx n="75" d="100"/>
          <a:sy n="75" d="100"/>
        </p:scale>
        <p:origin x="734" y="2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ECE9BB-3FBE-B14C-9D7E-7FE234451114}" type="doc">
      <dgm:prSet loTypeId="urn:microsoft.com/office/officeart/2005/8/layout/lProcess3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6568FDFC-B464-5949-8FD9-BB7433609083}">
      <dgm:prSet phldrT="[Text]"/>
      <dgm:spPr/>
      <dgm:t>
        <a:bodyPr/>
        <a:lstStyle/>
        <a:p>
          <a:r>
            <a:rPr lang="en-GB" dirty="0"/>
            <a:t>Long Wait Times</a:t>
          </a:r>
        </a:p>
      </dgm:t>
    </dgm:pt>
    <dgm:pt modelId="{31505E49-A84F-0A48-BB32-F0D3839BA06D}" type="parTrans" cxnId="{CBB7303E-32C5-AE48-9037-AB6BCD689FCF}">
      <dgm:prSet/>
      <dgm:spPr/>
      <dgm:t>
        <a:bodyPr/>
        <a:lstStyle/>
        <a:p>
          <a:endParaRPr lang="en-GB"/>
        </a:p>
      </dgm:t>
    </dgm:pt>
    <dgm:pt modelId="{86A946F1-944F-1248-AB7E-8DA9421969C9}" type="sibTrans" cxnId="{CBB7303E-32C5-AE48-9037-AB6BCD689FCF}">
      <dgm:prSet/>
      <dgm:spPr/>
      <dgm:t>
        <a:bodyPr/>
        <a:lstStyle/>
        <a:p>
          <a:endParaRPr lang="en-GB"/>
        </a:p>
      </dgm:t>
    </dgm:pt>
    <dgm:pt modelId="{71A21CD2-BC03-684C-8CBA-2203F5E60CD8}">
      <dgm:prSet phldrT="[Text]"/>
      <dgm:spPr/>
      <dgm:t>
        <a:bodyPr/>
        <a:lstStyle/>
        <a:p>
          <a:r>
            <a:rPr lang="en-GB" dirty="0"/>
            <a:t>Customers have to wait a long time for a ride</a:t>
          </a:r>
        </a:p>
      </dgm:t>
    </dgm:pt>
    <dgm:pt modelId="{C9C1D0A1-9B78-8F45-B198-9D8923FAE20F}" type="parTrans" cxnId="{79689DF9-02B2-2341-A850-F5A801FD7873}">
      <dgm:prSet/>
      <dgm:spPr/>
      <dgm:t>
        <a:bodyPr/>
        <a:lstStyle/>
        <a:p>
          <a:endParaRPr lang="en-GB"/>
        </a:p>
      </dgm:t>
    </dgm:pt>
    <dgm:pt modelId="{CE87FE3E-71A1-2249-8020-808114489D39}" type="sibTrans" cxnId="{79689DF9-02B2-2341-A850-F5A801FD7873}">
      <dgm:prSet/>
      <dgm:spPr/>
      <dgm:t>
        <a:bodyPr/>
        <a:lstStyle/>
        <a:p>
          <a:endParaRPr lang="en-GB"/>
        </a:p>
      </dgm:t>
    </dgm:pt>
    <dgm:pt modelId="{40B5A6EE-7A21-FF47-8914-E73AB84BA2A9}">
      <dgm:prSet phldrT="[Text]"/>
      <dgm:spPr/>
      <dgm:t>
        <a:bodyPr/>
        <a:lstStyle/>
        <a:p>
          <a:r>
            <a:rPr lang="en-GB" dirty="0"/>
            <a:t>It led to frustration, inconvenience and may cause them to miss appointment or meals.</a:t>
          </a:r>
        </a:p>
      </dgm:t>
    </dgm:pt>
    <dgm:pt modelId="{39DD8CAF-7859-A14C-9A3C-54C0B33A8A06}" type="parTrans" cxnId="{170E5ADD-BD94-1B4A-9248-49EDCE0E1200}">
      <dgm:prSet/>
      <dgm:spPr/>
      <dgm:t>
        <a:bodyPr/>
        <a:lstStyle/>
        <a:p>
          <a:endParaRPr lang="en-GB"/>
        </a:p>
      </dgm:t>
    </dgm:pt>
    <dgm:pt modelId="{F368EFC2-ADB3-7247-AD47-4F32B45857A5}" type="sibTrans" cxnId="{170E5ADD-BD94-1B4A-9248-49EDCE0E1200}">
      <dgm:prSet/>
      <dgm:spPr/>
      <dgm:t>
        <a:bodyPr/>
        <a:lstStyle/>
        <a:p>
          <a:endParaRPr lang="en-GB"/>
        </a:p>
      </dgm:t>
    </dgm:pt>
    <dgm:pt modelId="{92EAA1ED-041F-FA44-A90C-75C2D5488004}">
      <dgm:prSet phldrT="[Text]"/>
      <dgm:spPr/>
      <dgm:t>
        <a:bodyPr/>
        <a:lstStyle/>
        <a:p>
          <a:r>
            <a:rPr lang="en-GB" dirty="0"/>
            <a:t>Surge Pricing</a:t>
          </a:r>
        </a:p>
      </dgm:t>
    </dgm:pt>
    <dgm:pt modelId="{8DE9EACE-6CC8-BE47-BCE8-FC84AC5D0E13}" type="parTrans" cxnId="{3D4E21E4-BF58-454F-B55D-AF3AE8BF3E8E}">
      <dgm:prSet/>
      <dgm:spPr/>
      <dgm:t>
        <a:bodyPr/>
        <a:lstStyle/>
        <a:p>
          <a:endParaRPr lang="en-GB"/>
        </a:p>
      </dgm:t>
    </dgm:pt>
    <dgm:pt modelId="{4CFB9F6C-4F99-864F-98D1-448930D7B870}" type="sibTrans" cxnId="{3D4E21E4-BF58-454F-B55D-AF3AE8BF3E8E}">
      <dgm:prSet/>
      <dgm:spPr/>
      <dgm:t>
        <a:bodyPr/>
        <a:lstStyle/>
        <a:p>
          <a:endParaRPr lang="en-GB"/>
        </a:p>
      </dgm:t>
    </dgm:pt>
    <dgm:pt modelId="{A3C80BF0-1AD5-A64E-B009-0B763F35B667}">
      <dgm:prSet phldrT="[Text]"/>
      <dgm:spPr/>
      <dgm:t>
        <a:bodyPr/>
        <a:lstStyle/>
        <a:p>
          <a:r>
            <a:rPr lang="en-GB" dirty="0"/>
            <a:t>Prices go up significantly during high demand (e.g., rain, rush hour)</a:t>
          </a:r>
        </a:p>
      </dgm:t>
    </dgm:pt>
    <dgm:pt modelId="{B433B359-E4BF-F743-A040-A8045BDCFD2C}" type="parTrans" cxnId="{87FD77EC-848E-754B-B241-6F8166537512}">
      <dgm:prSet/>
      <dgm:spPr/>
      <dgm:t>
        <a:bodyPr/>
        <a:lstStyle/>
        <a:p>
          <a:endParaRPr lang="en-GB"/>
        </a:p>
      </dgm:t>
    </dgm:pt>
    <dgm:pt modelId="{8A0601FE-363C-F94C-B773-5D3D08A0A19D}" type="sibTrans" cxnId="{87FD77EC-848E-754B-B241-6F8166537512}">
      <dgm:prSet/>
      <dgm:spPr/>
      <dgm:t>
        <a:bodyPr/>
        <a:lstStyle/>
        <a:p>
          <a:endParaRPr lang="en-GB"/>
        </a:p>
      </dgm:t>
    </dgm:pt>
    <dgm:pt modelId="{2BA381BA-5B48-8C49-8A96-4CDAB07EA95A}">
      <dgm:prSet phldrT="[Text]"/>
      <dgm:spPr/>
      <dgm:t>
        <a:bodyPr/>
        <a:lstStyle/>
        <a:p>
          <a:r>
            <a:rPr lang="en-GB" dirty="0"/>
            <a:t>Makes customer feel the platform is expensive or unfair, especially for regular customer.</a:t>
          </a:r>
        </a:p>
      </dgm:t>
    </dgm:pt>
    <dgm:pt modelId="{D2A1690B-4A66-0E4B-AE35-2E026719A3D6}" type="parTrans" cxnId="{1DDCA99E-9A55-6544-9FA7-2624D6AD1040}">
      <dgm:prSet/>
      <dgm:spPr/>
      <dgm:t>
        <a:bodyPr/>
        <a:lstStyle/>
        <a:p>
          <a:endParaRPr lang="en-GB"/>
        </a:p>
      </dgm:t>
    </dgm:pt>
    <dgm:pt modelId="{39251290-8418-2345-90EC-0754ED0972FA}" type="sibTrans" cxnId="{1DDCA99E-9A55-6544-9FA7-2624D6AD1040}">
      <dgm:prSet/>
      <dgm:spPr/>
      <dgm:t>
        <a:bodyPr/>
        <a:lstStyle/>
        <a:p>
          <a:endParaRPr lang="en-GB"/>
        </a:p>
      </dgm:t>
    </dgm:pt>
    <dgm:pt modelId="{ECFCE552-7680-904D-B83D-55F9B9868A23}">
      <dgm:prSet phldrT="[Text]"/>
      <dgm:spPr/>
      <dgm:t>
        <a:bodyPr/>
        <a:lstStyle/>
        <a:p>
          <a:r>
            <a:rPr lang="en-GB" dirty="0"/>
            <a:t>App Lag or Crashes</a:t>
          </a:r>
        </a:p>
      </dgm:t>
    </dgm:pt>
    <dgm:pt modelId="{8CD0ECF7-99E7-A145-B78A-DD91D6868BB3}" type="parTrans" cxnId="{B016114F-4B3E-7A4D-8476-7CADBC51D1F8}">
      <dgm:prSet/>
      <dgm:spPr/>
      <dgm:t>
        <a:bodyPr/>
        <a:lstStyle/>
        <a:p>
          <a:endParaRPr lang="en-GB"/>
        </a:p>
      </dgm:t>
    </dgm:pt>
    <dgm:pt modelId="{AABFAAB3-FD77-964C-B6AB-AD7520840AE5}" type="sibTrans" cxnId="{B016114F-4B3E-7A4D-8476-7CADBC51D1F8}">
      <dgm:prSet/>
      <dgm:spPr/>
      <dgm:t>
        <a:bodyPr/>
        <a:lstStyle/>
        <a:p>
          <a:endParaRPr lang="en-GB"/>
        </a:p>
      </dgm:t>
    </dgm:pt>
    <dgm:pt modelId="{8526619B-F748-C54E-8172-1519B25DC011}">
      <dgm:prSet phldrT="[Text]"/>
      <dgm:spPr/>
      <dgm:t>
        <a:bodyPr/>
        <a:lstStyle/>
        <a:p>
          <a:r>
            <a:rPr lang="en-GB" dirty="0"/>
            <a:t>App occasionally freezes or crashes</a:t>
          </a:r>
        </a:p>
      </dgm:t>
    </dgm:pt>
    <dgm:pt modelId="{9F5209EF-57AD-AE4B-9EAD-22334E69FDE7}" type="parTrans" cxnId="{8C10A1E1-A818-8841-A3FF-8253EE8F2534}">
      <dgm:prSet/>
      <dgm:spPr/>
      <dgm:t>
        <a:bodyPr/>
        <a:lstStyle/>
        <a:p>
          <a:endParaRPr lang="en-GB"/>
        </a:p>
      </dgm:t>
    </dgm:pt>
    <dgm:pt modelId="{F5BBA294-8176-0843-8DA1-BCA83ABC9E21}" type="sibTrans" cxnId="{8C10A1E1-A818-8841-A3FF-8253EE8F2534}">
      <dgm:prSet/>
      <dgm:spPr/>
      <dgm:t>
        <a:bodyPr/>
        <a:lstStyle/>
        <a:p>
          <a:endParaRPr lang="en-GB"/>
        </a:p>
      </dgm:t>
    </dgm:pt>
    <dgm:pt modelId="{6F03DF99-A321-C94B-BBA8-AC70FDB54EA5}">
      <dgm:prSet phldrT="[Text]"/>
      <dgm:spPr/>
      <dgm:t>
        <a:bodyPr/>
        <a:lstStyle/>
        <a:p>
          <a:r>
            <a:rPr lang="en-GB" dirty="0"/>
            <a:t>It annoying the user but happens infrequently; customer may just restart the app</a:t>
          </a:r>
        </a:p>
      </dgm:t>
    </dgm:pt>
    <dgm:pt modelId="{F2BA6E71-1FAC-AF48-A69B-C3C9F9763E8C}" type="parTrans" cxnId="{034CD1C6-63BC-E943-8CAB-2AD74E2C9FCC}">
      <dgm:prSet/>
      <dgm:spPr/>
      <dgm:t>
        <a:bodyPr/>
        <a:lstStyle/>
        <a:p>
          <a:endParaRPr lang="en-GB"/>
        </a:p>
      </dgm:t>
    </dgm:pt>
    <dgm:pt modelId="{456C9F38-38D5-8142-A589-FED816CA3644}" type="sibTrans" cxnId="{034CD1C6-63BC-E943-8CAB-2AD74E2C9FCC}">
      <dgm:prSet/>
      <dgm:spPr/>
      <dgm:t>
        <a:bodyPr/>
        <a:lstStyle/>
        <a:p>
          <a:endParaRPr lang="en-GB"/>
        </a:p>
      </dgm:t>
    </dgm:pt>
    <dgm:pt modelId="{BA5D6604-35A9-B44C-9E48-A18E2FA3203C}" type="pres">
      <dgm:prSet presAssocID="{3CECE9BB-3FBE-B14C-9D7E-7FE234451114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75D33448-FA37-5049-9229-69257DDE158F}" type="pres">
      <dgm:prSet presAssocID="{6568FDFC-B464-5949-8FD9-BB7433609083}" presName="horFlow" presStyleCnt="0"/>
      <dgm:spPr/>
    </dgm:pt>
    <dgm:pt modelId="{48806A01-6A21-5549-A0CD-A6B2A23C0317}" type="pres">
      <dgm:prSet presAssocID="{6568FDFC-B464-5949-8FD9-BB7433609083}" presName="bigChev" presStyleLbl="node1" presStyleIdx="0" presStyleCnt="3"/>
      <dgm:spPr/>
    </dgm:pt>
    <dgm:pt modelId="{5FA5BDEF-2B19-3E4C-895F-83E1057A3BAE}" type="pres">
      <dgm:prSet presAssocID="{C9C1D0A1-9B78-8F45-B198-9D8923FAE20F}" presName="parTrans" presStyleCnt="0"/>
      <dgm:spPr/>
    </dgm:pt>
    <dgm:pt modelId="{33BFD4D3-71C9-5241-80C6-97502472EFC8}" type="pres">
      <dgm:prSet presAssocID="{71A21CD2-BC03-684C-8CBA-2203F5E60CD8}" presName="node" presStyleLbl="alignAccFollowNode1" presStyleIdx="0" presStyleCnt="6">
        <dgm:presLayoutVars>
          <dgm:bulletEnabled val="1"/>
        </dgm:presLayoutVars>
      </dgm:prSet>
      <dgm:spPr/>
    </dgm:pt>
    <dgm:pt modelId="{D833E3E1-C196-934F-8EAD-09E61CE5B5B6}" type="pres">
      <dgm:prSet presAssocID="{CE87FE3E-71A1-2249-8020-808114489D39}" presName="sibTrans" presStyleCnt="0"/>
      <dgm:spPr/>
    </dgm:pt>
    <dgm:pt modelId="{52AACF2A-39E6-CD49-BDAF-A28558D74B49}" type="pres">
      <dgm:prSet presAssocID="{40B5A6EE-7A21-FF47-8914-E73AB84BA2A9}" presName="node" presStyleLbl="alignAccFollowNode1" presStyleIdx="1" presStyleCnt="6">
        <dgm:presLayoutVars>
          <dgm:bulletEnabled val="1"/>
        </dgm:presLayoutVars>
      </dgm:prSet>
      <dgm:spPr/>
    </dgm:pt>
    <dgm:pt modelId="{396617A7-AF8C-904E-9595-E44968063DD2}" type="pres">
      <dgm:prSet presAssocID="{6568FDFC-B464-5949-8FD9-BB7433609083}" presName="vSp" presStyleCnt="0"/>
      <dgm:spPr/>
    </dgm:pt>
    <dgm:pt modelId="{6B80F9A2-3344-FD49-91D1-0D358AD41781}" type="pres">
      <dgm:prSet presAssocID="{92EAA1ED-041F-FA44-A90C-75C2D5488004}" presName="horFlow" presStyleCnt="0"/>
      <dgm:spPr/>
    </dgm:pt>
    <dgm:pt modelId="{E28668A9-E632-1440-984C-97A47175DD74}" type="pres">
      <dgm:prSet presAssocID="{92EAA1ED-041F-FA44-A90C-75C2D5488004}" presName="bigChev" presStyleLbl="node1" presStyleIdx="1" presStyleCnt="3"/>
      <dgm:spPr/>
    </dgm:pt>
    <dgm:pt modelId="{695D1060-4CD3-664E-A132-07BEB8DB17B4}" type="pres">
      <dgm:prSet presAssocID="{B433B359-E4BF-F743-A040-A8045BDCFD2C}" presName="parTrans" presStyleCnt="0"/>
      <dgm:spPr/>
    </dgm:pt>
    <dgm:pt modelId="{6709C01E-97F7-904D-BDF9-529DAD9BB1E7}" type="pres">
      <dgm:prSet presAssocID="{A3C80BF0-1AD5-A64E-B009-0B763F35B667}" presName="node" presStyleLbl="alignAccFollowNode1" presStyleIdx="2" presStyleCnt="6">
        <dgm:presLayoutVars>
          <dgm:bulletEnabled val="1"/>
        </dgm:presLayoutVars>
      </dgm:prSet>
      <dgm:spPr/>
    </dgm:pt>
    <dgm:pt modelId="{B1C84FB8-59C0-5D46-A0B1-9F6B3075F7F0}" type="pres">
      <dgm:prSet presAssocID="{8A0601FE-363C-F94C-B773-5D3D08A0A19D}" presName="sibTrans" presStyleCnt="0"/>
      <dgm:spPr/>
    </dgm:pt>
    <dgm:pt modelId="{B47A8163-4EC5-374A-A269-340AEAFD223F}" type="pres">
      <dgm:prSet presAssocID="{2BA381BA-5B48-8C49-8A96-4CDAB07EA95A}" presName="node" presStyleLbl="alignAccFollowNode1" presStyleIdx="3" presStyleCnt="6">
        <dgm:presLayoutVars>
          <dgm:bulletEnabled val="1"/>
        </dgm:presLayoutVars>
      </dgm:prSet>
      <dgm:spPr/>
    </dgm:pt>
    <dgm:pt modelId="{6F4DE007-7D5F-1C42-9875-864C46285A63}" type="pres">
      <dgm:prSet presAssocID="{92EAA1ED-041F-FA44-A90C-75C2D5488004}" presName="vSp" presStyleCnt="0"/>
      <dgm:spPr/>
    </dgm:pt>
    <dgm:pt modelId="{2140AF66-B825-724D-A4AF-1186F7913FFC}" type="pres">
      <dgm:prSet presAssocID="{ECFCE552-7680-904D-B83D-55F9B9868A23}" presName="horFlow" presStyleCnt="0"/>
      <dgm:spPr/>
    </dgm:pt>
    <dgm:pt modelId="{94E9FDBF-20F2-7C4F-80B6-8F5CE63A3A83}" type="pres">
      <dgm:prSet presAssocID="{ECFCE552-7680-904D-B83D-55F9B9868A23}" presName="bigChev" presStyleLbl="node1" presStyleIdx="2" presStyleCnt="3"/>
      <dgm:spPr/>
    </dgm:pt>
    <dgm:pt modelId="{6759AB8B-05FF-A845-96A5-10DAFE7D8372}" type="pres">
      <dgm:prSet presAssocID="{9F5209EF-57AD-AE4B-9EAD-22334E69FDE7}" presName="parTrans" presStyleCnt="0"/>
      <dgm:spPr/>
    </dgm:pt>
    <dgm:pt modelId="{466D9E3A-8D95-914B-BA25-97CDFF9DD899}" type="pres">
      <dgm:prSet presAssocID="{8526619B-F748-C54E-8172-1519B25DC011}" presName="node" presStyleLbl="alignAccFollowNode1" presStyleIdx="4" presStyleCnt="6">
        <dgm:presLayoutVars>
          <dgm:bulletEnabled val="1"/>
        </dgm:presLayoutVars>
      </dgm:prSet>
      <dgm:spPr/>
    </dgm:pt>
    <dgm:pt modelId="{18642442-599F-D845-BD80-FB0B992E149A}" type="pres">
      <dgm:prSet presAssocID="{F5BBA294-8176-0843-8DA1-BCA83ABC9E21}" presName="sibTrans" presStyleCnt="0"/>
      <dgm:spPr/>
    </dgm:pt>
    <dgm:pt modelId="{F25F5D71-883A-CA4C-B5DE-275AEEA83DD1}" type="pres">
      <dgm:prSet presAssocID="{6F03DF99-A321-C94B-BBA8-AC70FDB54EA5}" presName="node" presStyleLbl="alignAccFollowNode1" presStyleIdx="5" presStyleCnt="6">
        <dgm:presLayoutVars>
          <dgm:bulletEnabled val="1"/>
        </dgm:presLayoutVars>
      </dgm:prSet>
      <dgm:spPr/>
    </dgm:pt>
  </dgm:ptLst>
  <dgm:cxnLst>
    <dgm:cxn modelId="{05F83001-37F1-9240-ABE1-836F13E2C692}" type="presOf" srcId="{71A21CD2-BC03-684C-8CBA-2203F5E60CD8}" destId="{33BFD4D3-71C9-5241-80C6-97502472EFC8}" srcOrd="0" destOrd="0" presId="urn:microsoft.com/office/officeart/2005/8/layout/lProcess3"/>
    <dgm:cxn modelId="{B2FC0B03-360F-104E-888B-20AE2FBF5D64}" type="presOf" srcId="{ECFCE552-7680-904D-B83D-55F9B9868A23}" destId="{94E9FDBF-20F2-7C4F-80B6-8F5CE63A3A83}" srcOrd="0" destOrd="0" presId="urn:microsoft.com/office/officeart/2005/8/layout/lProcess3"/>
    <dgm:cxn modelId="{1500E515-D3BE-1A42-9F8B-D668562E7A01}" type="presOf" srcId="{3CECE9BB-3FBE-B14C-9D7E-7FE234451114}" destId="{BA5D6604-35A9-B44C-9E48-A18E2FA3203C}" srcOrd="0" destOrd="0" presId="urn:microsoft.com/office/officeart/2005/8/layout/lProcess3"/>
    <dgm:cxn modelId="{4A2D701A-5539-0F46-A9F5-7420A2921AC8}" type="presOf" srcId="{6568FDFC-B464-5949-8FD9-BB7433609083}" destId="{48806A01-6A21-5549-A0CD-A6B2A23C0317}" srcOrd="0" destOrd="0" presId="urn:microsoft.com/office/officeart/2005/8/layout/lProcess3"/>
    <dgm:cxn modelId="{CBB7303E-32C5-AE48-9037-AB6BCD689FCF}" srcId="{3CECE9BB-3FBE-B14C-9D7E-7FE234451114}" destId="{6568FDFC-B464-5949-8FD9-BB7433609083}" srcOrd="0" destOrd="0" parTransId="{31505E49-A84F-0A48-BB32-F0D3839BA06D}" sibTransId="{86A946F1-944F-1248-AB7E-8DA9421969C9}"/>
    <dgm:cxn modelId="{93716061-4F8F-954C-BF4A-23BE7F2462CF}" type="presOf" srcId="{2BA381BA-5B48-8C49-8A96-4CDAB07EA95A}" destId="{B47A8163-4EC5-374A-A269-340AEAFD223F}" srcOrd="0" destOrd="0" presId="urn:microsoft.com/office/officeart/2005/8/layout/lProcess3"/>
    <dgm:cxn modelId="{35B0AD46-A3E8-0947-817A-B2A3ABCA4F5B}" type="presOf" srcId="{6F03DF99-A321-C94B-BBA8-AC70FDB54EA5}" destId="{F25F5D71-883A-CA4C-B5DE-275AEEA83DD1}" srcOrd="0" destOrd="0" presId="urn:microsoft.com/office/officeart/2005/8/layout/lProcess3"/>
    <dgm:cxn modelId="{AD58DC6B-2BAE-8C4F-835D-4B508346A50B}" type="presOf" srcId="{A3C80BF0-1AD5-A64E-B009-0B763F35B667}" destId="{6709C01E-97F7-904D-BDF9-529DAD9BB1E7}" srcOrd="0" destOrd="0" presId="urn:microsoft.com/office/officeart/2005/8/layout/lProcess3"/>
    <dgm:cxn modelId="{B016114F-4B3E-7A4D-8476-7CADBC51D1F8}" srcId="{3CECE9BB-3FBE-B14C-9D7E-7FE234451114}" destId="{ECFCE552-7680-904D-B83D-55F9B9868A23}" srcOrd="2" destOrd="0" parTransId="{8CD0ECF7-99E7-A145-B78A-DD91D6868BB3}" sibTransId="{AABFAAB3-FD77-964C-B6AB-AD7520840AE5}"/>
    <dgm:cxn modelId="{442F654F-2B13-3D46-A3BD-194B56A4815F}" type="presOf" srcId="{40B5A6EE-7A21-FF47-8914-E73AB84BA2A9}" destId="{52AACF2A-39E6-CD49-BDAF-A28558D74B49}" srcOrd="0" destOrd="0" presId="urn:microsoft.com/office/officeart/2005/8/layout/lProcess3"/>
    <dgm:cxn modelId="{1DDCA99E-9A55-6544-9FA7-2624D6AD1040}" srcId="{92EAA1ED-041F-FA44-A90C-75C2D5488004}" destId="{2BA381BA-5B48-8C49-8A96-4CDAB07EA95A}" srcOrd="1" destOrd="0" parTransId="{D2A1690B-4A66-0E4B-AE35-2E026719A3D6}" sibTransId="{39251290-8418-2345-90EC-0754ED0972FA}"/>
    <dgm:cxn modelId="{034CD1C6-63BC-E943-8CAB-2AD74E2C9FCC}" srcId="{ECFCE552-7680-904D-B83D-55F9B9868A23}" destId="{6F03DF99-A321-C94B-BBA8-AC70FDB54EA5}" srcOrd="1" destOrd="0" parTransId="{F2BA6E71-1FAC-AF48-A69B-C3C9F9763E8C}" sibTransId="{456C9F38-38D5-8142-A589-FED816CA3644}"/>
    <dgm:cxn modelId="{B3532ED4-8DAD-CB4B-8432-5B06C39D1E80}" type="presOf" srcId="{92EAA1ED-041F-FA44-A90C-75C2D5488004}" destId="{E28668A9-E632-1440-984C-97A47175DD74}" srcOrd="0" destOrd="0" presId="urn:microsoft.com/office/officeart/2005/8/layout/lProcess3"/>
    <dgm:cxn modelId="{170E5ADD-BD94-1B4A-9248-49EDCE0E1200}" srcId="{6568FDFC-B464-5949-8FD9-BB7433609083}" destId="{40B5A6EE-7A21-FF47-8914-E73AB84BA2A9}" srcOrd="1" destOrd="0" parTransId="{39DD8CAF-7859-A14C-9A3C-54C0B33A8A06}" sibTransId="{F368EFC2-ADB3-7247-AD47-4F32B45857A5}"/>
    <dgm:cxn modelId="{8C10A1E1-A818-8841-A3FF-8253EE8F2534}" srcId="{ECFCE552-7680-904D-B83D-55F9B9868A23}" destId="{8526619B-F748-C54E-8172-1519B25DC011}" srcOrd="0" destOrd="0" parTransId="{9F5209EF-57AD-AE4B-9EAD-22334E69FDE7}" sibTransId="{F5BBA294-8176-0843-8DA1-BCA83ABC9E21}"/>
    <dgm:cxn modelId="{3D4E21E4-BF58-454F-B55D-AF3AE8BF3E8E}" srcId="{3CECE9BB-3FBE-B14C-9D7E-7FE234451114}" destId="{92EAA1ED-041F-FA44-A90C-75C2D5488004}" srcOrd="1" destOrd="0" parTransId="{8DE9EACE-6CC8-BE47-BCE8-FC84AC5D0E13}" sibTransId="{4CFB9F6C-4F99-864F-98D1-448930D7B870}"/>
    <dgm:cxn modelId="{87FD77EC-848E-754B-B241-6F8166537512}" srcId="{92EAA1ED-041F-FA44-A90C-75C2D5488004}" destId="{A3C80BF0-1AD5-A64E-B009-0B763F35B667}" srcOrd="0" destOrd="0" parTransId="{B433B359-E4BF-F743-A040-A8045BDCFD2C}" sibTransId="{8A0601FE-363C-F94C-B773-5D3D08A0A19D}"/>
    <dgm:cxn modelId="{79689DF9-02B2-2341-A850-F5A801FD7873}" srcId="{6568FDFC-B464-5949-8FD9-BB7433609083}" destId="{71A21CD2-BC03-684C-8CBA-2203F5E60CD8}" srcOrd="0" destOrd="0" parTransId="{C9C1D0A1-9B78-8F45-B198-9D8923FAE20F}" sibTransId="{CE87FE3E-71A1-2249-8020-808114489D39}"/>
    <dgm:cxn modelId="{30B6BCFD-1185-ED4E-8334-D2E4126D50D8}" type="presOf" srcId="{8526619B-F748-C54E-8172-1519B25DC011}" destId="{466D9E3A-8D95-914B-BA25-97CDFF9DD899}" srcOrd="0" destOrd="0" presId="urn:microsoft.com/office/officeart/2005/8/layout/lProcess3"/>
    <dgm:cxn modelId="{4155F4B3-6BCA-1A47-9905-C96B5B128E50}" type="presParOf" srcId="{BA5D6604-35A9-B44C-9E48-A18E2FA3203C}" destId="{75D33448-FA37-5049-9229-69257DDE158F}" srcOrd="0" destOrd="0" presId="urn:microsoft.com/office/officeart/2005/8/layout/lProcess3"/>
    <dgm:cxn modelId="{FC1AB74F-B78C-0941-830F-D2BEF49C833D}" type="presParOf" srcId="{75D33448-FA37-5049-9229-69257DDE158F}" destId="{48806A01-6A21-5549-A0CD-A6B2A23C0317}" srcOrd="0" destOrd="0" presId="urn:microsoft.com/office/officeart/2005/8/layout/lProcess3"/>
    <dgm:cxn modelId="{C225EEC2-E85E-B24C-B535-B499E79728EF}" type="presParOf" srcId="{75D33448-FA37-5049-9229-69257DDE158F}" destId="{5FA5BDEF-2B19-3E4C-895F-83E1057A3BAE}" srcOrd="1" destOrd="0" presId="urn:microsoft.com/office/officeart/2005/8/layout/lProcess3"/>
    <dgm:cxn modelId="{A4454622-2131-E64A-AA9C-A3FD6D14E28D}" type="presParOf" srcId="{75D33448-FA37-5049-9229-69257DDE158F}" destId="{33BFD4D3-71C9-5241-80C6-97502472EFC8}" srcOrd="2" destOrd="0" presId="urn:microsoft.com/office/officeart/2005/8/layout/lProcess3"/>
    <dgm:cxn modelId="{5EC981C1-62C7-1246-B2F7-B27297D7CD81}" type="presParOf" srcId="{75D33448-FA37-5049-9229-69257DDE158F}" destId="{D833E3E1-C196-934F-8EAD-09E61CE5B5B6}" srcOrd="3" destOrd="0" presId="urn:microsoft.com/office/officeart/2005/8/layout/lProcess3"/>
    <dgm:cxn modelId="{67A6F0C0-1511-B441-A2A8-7E49126CD211}" type="presParOf" srcId="{75D33448-FA37-5049-9229-69257DDE158F}" destId="{52AACF2A-39E6-CD49-BDAF-A28558D74B49}" srcOrd="4" destOrd="0" presId="urn:microsoft.com/office/officeart/2005/8/layout/lProcess3"/>
    <dgm:cxn modelId="{0D02BA7D-CFA1-3644-BA24-A5DDBEF04E15}" type="presParOf" srcId="{BA5D6604-35A9-B44C-9E48-A18E2FA3203C}" destId="{396617A7-AF8C-904E-9595-E44968063DD2}" srcOrd="1" destOrd="0" presId="urn:microsoft.com/office/officeart/2005/8/layout/lProcess3"/>
    <dgm:cxn modelId="{B2971654-B976-6540-AC1E-9172DFF394DB}" type="presParOf" srcId="{BA5D6604-35A9-B44C-9E48-A18E2FA3203C}" destId="{6B80F9A2-3344-FD49-91D1-0D358AD41781}" srcOrd="2" destOrd="0" presId="urn:microsoft.com/office/officeart/2005/8/layout/lProcess3"/>
    <dgm:cxn modelId="{19104939-CA79-1D47-881C-268C4E47F8A3}" type="presParOf" srcId="{6B80F9A2-3344-FD49-91D1-0D358AD41781}" destId="{E28668A9-E632-1440-984C-97A47175DD74}" srcOrd="0" destOrd="0" presId="urn:microsoft.com/office/officeart/2005/8/layout/lProcess3"/>
    <dgm:cxn modelId="{5954F7A6-196B-3744-8350-B357EDCB6717}" type="presParOf" srcId="{6B80F9A2-3344-FD49-91D1-0D358AD41781}" destId="{695D1060-4CD3-664E-A132-07BEB8DB17B4}" srcOrd="1" destOrd="0" presId="urn:microsoft.com/office/officeart/2005/8/layout/lProcess3"/>
    <dgm:cxn modelId="{682EA29E-AC7A-CD45-81A5-205659C1777C}" type="presParOf" srcId="{6B80F9A2-3344-FD49-91D1-0D358AD41781}" destId="{6709C01E-97F7-904D-BDF9-529DAD9BB1E7}" srcOrd="2" destOrd="0" presId="urn:microsoft.com/office/officeart/2005/8/layout/lProcess3"/>
    <dgm:cxn modelId="{D0A94C30-F8BD-504B-9526-D7E8C1E2934D}" type="presParOf" srcId="{6B80F9A2-3344-FD49-91D1-0D358AD41781}" destId="{B1C84FB8-59C0-5D46-A0B1-9F6B3075F7F0}" srcOrd="3" destOrd="0" presId="urn:microsoft.com/office/officeart/2005/8/layout/lProcess3"/>
    <dgm:cxn modelId="{4FF00158-BB9C-D54D-85FA-FDAE733A3E78}" type="presParOf" srcId="{6B80F9A2-3344-FD49-91D1-0D358AD41781}" destId="{B47A8163-4EC5-374A-A269-340AEAFD223F}" srcOrd="4" destOrd="0" presId="urn:microsoft.com/office/officeart/2005/8/layout/lProcess3"/>
    <dgm:cxn modelId="{10C70A2D-5090-C64A-A765-18A650390DEE}" type="presParOf" srcId="{BA5D6604-35A9-B44C-9E48-A18E2FA3203C}" destId="{6F4DE007-7D5F-1C42-9875-864C46285A63}" srcOrd="3" destOrd="0" presId="urn:microsoft.com/office/officeart/2005/8/layout/lProcess3"/>
    <dgm:cxn modelId="{7AC934B0-7A98-5541-8969-4892FC6B2686}" type="presParOf" srcId="{BA5D6604-35A9-B44C-9E48-A18E2FA3203C}" destId="{2140AF66-B825-724D-A4AF-1186F7913FFC}" srcOrd="4" destOrd="0" presId="urn:microsoft.com/office/officeart/2005/8/layout/lProcess3"/>
    <dgm:cxn modelId="{59FB301F-5670-364A-AB40-D7DFDBF32A42}" type="presParOf" srcId="{2140AF66-B825-724D-A4AF-1186F7913FFC}" destId="{94E9FDBF-20F2-7C4F-80B6-8F5CE63A3A83}" srcOrd="0" destOrd="0" presId="urn:microsoft.com/office/officeart/2005/8/layout/lProcess3"/>
    <dgm:cxn modelId="{8BEE1600-E862-494F-AE9B-A2A1B3FAB9CB}" type="presParOf" srcId="{2140AF66-B825-724D-A4AF-1186F7913FFC}" destId="{6759AB8B-05FF-A845-96A5-10DAFE7D8372}" srcOrd="1" destOrd="0" presId="urn:microsoft.com/office/officeart/2005/8/layout/lProcess3"/>
    <dgm:cxn modelId="{963526EB-AD73-E740-A80E-014F02AFC7E7}" type="presParOf" srcId="{2140AF66-B825-724D-A4AF-1186F7913FFC}" destId="{466D9E3A-8D95-914B-BA25-97CDFF9DD899}" srcOrd="2" destOrd="0" presId="urn:microsoft.com/office/officeart/2005/8/layout/lProcess3"/>
    <dgm:cxn modelId="{D5191B6C-D82B-7244-9DC0-3E60B994424C}" type="presParOf" srcId="{2140AF66-B825-724D-A4AF-1186F7913FFC}" destId="{18642442-599F-D845-BD80-FB0B992E149A}" srcOrd="3" destOrd="0" presId="urn:microsoft.com/office/officeart/2005/8/layout/lProcess3"/>
    <dgm:cxn modelId="{0150E39B-7413-FA4F-84D7-8DFED077B59D}" type="presParOf" srcId="{2140AF66-B825-724D-A4AF-1186F7913FFC}" destId="{F25F5D71-883A-CA4C-B5DE-275AEEA83DD1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ECE9BB-3FBE-B14C-9D7E-7FE234451114}" type="doc">
      <dgm:prSet loTypeId="urn:microsoft.com/office/officeart/2005/8/layout/lProcess3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6568FDFC-B464-5949-8FD9-BB7433609083}">
      <dgm:prSet phldrT="[Text]"/>
      <dgm:spPr/>
      <dgm:t>
        <a:bodyPr/>
        <a:lstStyle/>
        <a:p>
          <a:r>
            <a:rPr lang="en-GB" dirty="0"/>
            <a:t>Long Wait Times</a:t>
          </a:r>
        </a:p>
      </dgm:t>
    </dgm:pt>
    <dgm:pt modelId="{31505E49-A84F-0A48-BB32-F0D3839BA06D}" type="parTrans" cxnId="{CBB7303E-32C5-AE48-9037-AB6BCD689FCF}">
      <dgm:prSet/>
      <dgm:spPr/>
      <dgm:t>
        <a:bodyPr/>
        <a:lstStyle/>
        <a:p>
          <a:endParaRPr lang="en-GB"/>
        </a:p>
      </dgm:t>
    </dgm:pt>
    <dgm:pt modelId="{86A946F1-944F-1248-AB7E-8DA9421969C9}" type="sibTrans" cxnId="{CBB7303E-32C5-AE48-9037-AB6BCD689FCF}">
      <dgm:prSet/>
      <dgm:spPr/>
      <dgm:t>
        <a:bodyPr/>
        <a:lstStyle/>
        <a:p>
          <a:endParaRPr lang="en-GB"/>
        </a:p>
      </dgm:t>
    </dgm:pt>
    <dgm:pt modelId="{40B5A6EE-7A21-FF47-8914-E73AB84BA2A9}">
      <dgm:prSet phldrT="[Text]"/>
      <dgm:spPr/>
      <dgm:t>
        <a:bodyPr/>
        <a:lstStyle/>
        <a:p>
          <a:r>
            <a:rPr lang="en-GB" dirty="0"/>
            <a:t>The system uses AI to match users with the nearest available driver based on traffic, route efficiency and demand clusters.</a:t>
          </a:r>
        </a:p>
      </dgm:t>
    </dgm:pt>
    <dgm:pt modelId="{39DD8CAF-7859-A14C-9A3C-54C0B33A8A06}" type="parTrans" cxnId="{170E5ADD-BD94-1B4A-9248-49EDCE0E1200}">
      <dgm:prSet/>
      <dgm:spPr/>
      <dgm:t>
        <a:bodyPr/>
        <a:lstStyle/>
        <a:p>
          <a:endParaRPr lang="en-GB"/>
        </a:p>
      </dgm:t>
    </dgm:pt>
    <dgm:pt modelId="{F368EFC2-ADB3-7247-AD47-4F32B45857A5}" type="sibTrans" cxnId="{170E5ADD-BD94-1B4A-9248-49EDCE0E1200}">
      <dgm:prSet/>
      <dgm:spPr/>
      <dgm:t>
        <a:bodyPr/>
        <a:lstStyle/>
        <a:p>
          <a:endParaRPr lang="en-GB"/>
        </a:p>
      </dgm:t>
    </dgm:pt>
    <dgm:pt modelId="{71A21CD2-BC03-684C-8CBA-2203F5E60CD8}">
      <dgm:prSet phldrT="[Text]"/>
      <dgm:spPr/>
      <dgm:t>
        <a:bodyPr/>
        <a:lstStyle/>
        <a:p>
          <a:r>
            <a:rPr lang="en-GB" dirty="0"/>
            <a:t>Smart AI Dispatch System</a:t>
          </a:r>
        </a:p>
      </dgm:t>
    </dgm:pt>
    <dgm:pt modelId="{CE87FE3E-71A1-2249-8020-808114489D39}" type="sibTrans" cxnId="{79689DF9-02B2-2341-A850-F5A801FD7873}">
      <dgm:prSet/>
      <dgm:spPr/>
      <dgm:t>
        <a:bodyPr/>
        <a:lstStyle/>
        <a:p>
          <a:endParaRPr lang="en-GB"/>
        </a:p>
      </dgm:t>
    </dgm:pt>
    <dgm:pt modelId="{C9C1D0A1-9B78-8F45-B198-9D8923FAE20F}" type="parTrans" cxnId="{79689DF9-02B2-2341-A850-F5A801FD7873}">
      <dgm:prSet/>
      <dgm:spPr/>
      <dgm:t>
        <a:bodyPr/>
        <a:lstStyle/>
        <a:p>
          <a:endParaRPr lang="en-GB"/>
        </a:p>
      </dgm:t>
    </dgm:pt>
    <dgm:pt modelId="{BA5D6604-35A9-B44C-9E48-A18E2FA3203C}" type="pres">
      <dgm:prSet presAssocID="{3CECE9BB-3FBE-B14C-9D7E-7FE234451114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75D33448-FA37-5049-9229-69257DDE158F}" type="pres">
      <dgm:prSet presAssocID="{6568FDFC-B464-5949-8FD9-BB7433609083}" presName="horFlow" presStyleCnt="0"/>
      <dgm:spPr/>
    </dgm:pt>
    <dgm:pt modelId="{48806A01-6A21-5549-A0CD-A6B2A23C0317}" type="pres">
      <dgm:prSet presAssocID="{6568FDFC-B464-5949-8FD9-BB7433609083}" presName="bigChev" presStyleLbl="node1" presStyleIdx="0" presStyleCnt="1"/>
      <dgm:spPr/>
    </dgm:pt>
    <dgm:pt modelId="{5FA5BDEF-2B19-3E4C-895F-83E1057A3BAE}" type="pres">
      <dgm:prSet presAssocID="{C9C1D0A1-9B78-8F45-B198-9D8923FAE20F}" presName="parTrans" presStyleCnt="0"/>
      <dgm:spPr/>
    </dgm:pt>
    <dgm:pt modelId="{33BFD4D3-71C9-5241-80C6-97502472EFC8}" type="pres">
      <dgm:prSet presAssocID="{71A21CD2-BC03-684C-8CBA-2203F5E60CD8}" presName="node" presStyleLbl="alignAccFollowNode1" presStyleIdx="0" presStyleCnt="2">
        <dgm:presLayoutVars>
          <dgm:bulletEnabled val="1"/>
        </dgm:presLayoutVars>
      </dgm:prSet>
      <dgm:spPr/>
    </dgm:pt>
    <dgm:pt modelId="{D833E3E1-C196-934F-8EAD-09E61CE5B5B6}" type="pres">
      <dgm:prSet presAssocID="{CE87FE3E-71A1-2249-8020-808114489D39}" presName="sibTrans" presStyleCnt="0"/>
      <dgm:spPr/>
    </dgm:pt>
    <dgm:pt modelId="{52AACF2A-39E6-CD49-BDAF-A28558D74B49}" type="pres">
      <dgm:prSet presAssocID="{40B5A6EE-7A21-FF47-8914-E73AB84BA2A9}" presName="node" presStyleLbl="alignAccFollowNode1" presStyleIdx="1" presStyleCnt="2">
        <dgm:presLayoutVars>
          <dgm:bulletEnabled val="1"/>
        </dgm:presLayoutVars>
      </dgm:prSet>
      <dgm:spPr/>
    </dgm:pt>
  </dgm:ptLst>
  <dgm:cxnLst>
    <dgm:cxn modelId="{05F83001-37F1-9240-ABE1-836F13E2C692}" type="presOf" srcId="{71A21CD2-BC03-684C-8CBA-2203F5E60CD8}" destId="{33BFD4D3-71C9-5241-80C6-97502472EFC8}" srcOrd="0" destOrd="0" presId="urn:microsoft.com/office/officeart/2005/8/layout/lProcess3"/>
    <dgm:cxn modelId="{1500E515-D3BE-1A42-9F8B-D668562E7A01}" type="presOf" srcId="{3CECE9BB-3FBE-B14C-9D7E-7FE234451114}" destId="{BA5D6604-35A9-B44C-9E48-A18E2FA3203C}" srcOrd="0" destOrd="0" presId="urn:microsoft.com/office/officeart/2005/8/layout/lProcess3"/>
    <dgm:cxn modelId="{4A2D701A-5539-0F46-A9F5-7420A2921AC8}" type="presOf" srcId="{6568FDFC-B464-5949-8FD9-BB7433609083}" destId="{48806A01-6A21-5549-A0CD-A6B2A23C0317}" srcOrd="0" destOrd="0" presId="urn:microsoft.com/office/officeart/2005/8/layout/lProcess3"/>
    <dgm:cxn modelId="{CBB7303E-32C5-AE48-9037-AB6BCD689FCF}" srcId="{3CECE9BB-3FBE-B14C-9D7E-7FE234451114}" destId="{6568FDFC-B464-5949-8FD9-BB7433609083}" srcOrd="0" destOrd="0" parTransId="{31505E49-A84F-0A48-BB32-F0D3839BA06D}" sibTransId="{86A946F1-944F-1248-AB7E-8DA9421969C9}"/>
    <dgm:cxn modelId="{442F654F-2B13-3D46-A3BD-194B56A4815F}" type="presOf" srcId="{40B5A6EE-7A21-FF47-8914-E73AB84BA2A9}" destId="{52AACF2A-39E6-CD49-BDAF-A28558D74B49}" srcOrd="0" destOrd="0" presId="urn:microsoft.com/office/officeart/2005/8/layout/lProcess3"/>
    <dgm:cxn modelId="{170E5ADD-BD94-1B4A-9248-49EDCE0E1200}" srcId="{6568FDFC-B464-5949-8FD9-BB7433609083}" destId="{40B5A6EE-7A21-FF47-8914-E73AB84BA2A9}" srcOrd="1" destOrd="0" parTransId="{39DD8CAF-7859-A14C-9A3C-54C0B33A8A06}" sibTransId="{F368EFC2-ADB3-7247-AD47-4F32B45857A5}"/>
    <dgm:cxn modelId="{79689DF9-02B2-2341-A850-F5A801FD7873}" srcId="{6568FDFC-B464-5949-8FD9-BB7433609083}" destId="{71A21CD2-BC03-684C-8CBA-2203F5E60CD8}" srcOrd="0" destOrd="0" parTransId="{C9C1D0A1-9B78-8F45-B198-9D8923FAE20F}" sibTransId="{CE87FE3E-71A1-2249-8020-808114489D39}"/>
    <dgm:cxn modelId="{4155F4B3-6BCA-1A47-9905-C96B5B128E50}" type="presParOf" srcId="{BA5D6604-35A9-B44C-9E48-A18E2FA3203C}" destId="{75D33448-FA37-5049-9229-69257DDE158F}" srcOrd="0" destOrd="0" presId="urn:microsoft.com/office/officeart/2005/8/layout/lProcess3"/>
    <dgm:cxn modelId="{FC1AB74F-B78C-0941-830F-D2BEF49C833D}" type="presParOf" srcId="{75D33448-FA37-5049-9229-69257DDE158F}" destId="{48806A01-6A21-5549-A0CD-A6B2A23C0317}" srcOrd="0" destOrd="0" presId="urn:microsoft.com/office/officeart/2005/8/layout/lProcess3"/>
    <dgm:cxn modelId="{C225EEC2-E85E-B24C-B535-B499E79728EF}" type="presParOf" srcId="{75D33448-FA37-5049-9229-69257DDE158F}" destId="{5FA5BDEF-2B19-3E4C-895F-83E1057A3BAE}" srcOrd="1" destOrd="0" presId="urn:microsoft.com/office/officeart/2005/8/layout/lProcess3"/>
    <dgm:cxn modelId="{A4454622-2131-E64A-AA9C-A3FD6D14E28D}" type="presParOf" srcId="{75D33448-FA37-5049-9229-69257DDE158F}" destId="{33BFD4D3-71C9-5241-80C6-97502472EFC8}" srcOrd="2" destOrd="0" presId="urn:microsoft.com/office/officeart/2005/8/layout/lProcess3"/>
    <dgm:cxn modelId="{5EC981C1-62C7-1246-B2F7-B27297D7CD81}" type="presParOf" srcId="{75D33448-FA37-5049-9229-69257DDE158F}" destId="{D833E3E1-C196-934F-8EAD-09E61CE5B5B6}" srcOrd="3" destOrd="0" presId="urn:microsoft.com/office/officeart/2005/8/layout/lProcess3"/>
    <dgm:cxn modelId="{67A6F0C0-1511-B441-A2A8-7E49126CD211}" type="presParOf" srcId="{75D33448-FA37-5049-9229-69257DDE158F}" destId="{52AACF2A-39E6-CD49-BDAF-A28558D74B49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ECE9BB-3FBE-B14C-9D7E-7FE234451114}" type="doc">
      <dgm:prSet loTypeId="urn:microsoft.com/office/officeart/2005/8/layout/lProcess3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6568FDFC-B464-5949-8FD9-BB7433609083}">
      <dgm:prSet phldrT="[Text]"/>
      <dgm:spPr/>
      <dgm:t>
        <a:bodyPr/>
        <a:lstStyle/>
        <a:p>
          <a:r>
            <a:rPr lang="en-GB" dirty="0"/>
            <a:t>Faster Ride and Delivery Times</a:t>
          </a:r>
        </a:p>
      </dgm:t>
    </dgm:pt>
    <dgm:pt modelId="{31505E49-A84F-0A48-BB32-F0D3839BA06D}" type="parTrans" cxnId="{CBB7303E-32C5-AE48-9037-AB6BCD689FCF}">
      <dgm:prSet/>
      <dgm:spPr/>
      <dgm:t>
        <a:bodyPr/>
        <a:lstStyle/>
        <a:p>
          <a:endParaRPr lang="en-GB"/>
        </a:p>
      </dgm:t>
    </dgm:pt>
    <dgm:pt modelId="{86A946F1-944F-1248-AB7E-8DA9421969C9}" type="sibTrans" cxnId="{CBB7303E-32C5-AE48-9037-AB6BCD689FCF}">
      <dgm:prSet/>
      <dgm:spPr/>
      <dgm:t>
        <a:bodyPr/>
        <a:lstStyle/>
        <a:p>
          <a:endParaRPr lang="en-GB"/>
        </a:p>
      </dgm:t>
    </dgm:pt>
    <dgm:pt modelId="{71A21CD2-BC03-684C-8CBA-2203F5E60CD8}">
      <dgm:prSet phldrT="[Text]"/>
      <dgm:spPr/>
      <dgm:t>
        <a:bodyPr/>
        <a:lstStyle/>
        <a:p>
          <a:r>
            <a:rPr lang="en-GB" dirty="0"/>
            <a:t>Reduced wait time means rides and order arrive much quicker</a:t>
          </a:r>
        </a:p>
      </dgm:t>
    </dgm:pt>
    <dgm:pt modelId="{C9C1D0A1-9B78-8F45-B198-9D8923FAE20F}" type="parTrans" cxnId="{79689DF9-02B2-2341-A850-F5A801FD7873}">
      <dgm:prSet/>
      <dgm:spPr/>
      <dgm:t>
        <a:bodyPr/>
        <a:lstStyle/>
        <a:p>
          <a:endParaRPr lang="en-GB"/>
        </a:p>
      </dgm:t>
    </dgm:pt>
    <dgm:pt modelId="{CE87FE3E-71A1-2249-8020-808114489D39}" type="sibTrans" cxnId="{79689DF9-02B2-2341-A850-F5A801FD7873}">
      <dgm:prSet/>
      <dgm:spPr/>
      <dgm:t>
        <a:bodyPr/>
        <a:lstStyle/>
        <a:p>
          <a:endParaRPr lang="en-GB"/>
        </a:p>
      </dgm:t>
    </dgm:pt>
    <dgm:pt modelId="{40B5A6EE-7A21-FF47-8914-E73AB84BA2A9}">
      <dgm:prSet phldrT="[Text]"/>
      <dgm:spPr/>
      <dgm:t>
        <a:bodyPr/>
        <a:lstStyle/>
        <a:p>
          <a:r>
            <a:rPr lang="en-GB" dirty="0"/>
            <a:t>Making the user experience smoother, more efficient and reliable during peak hours and emergencies</a:t>
          </a:r>
        </a:p>
      </dgm:t>
    </dgm:pt>
    <dgm:pt modelId="{39DD8CAF-7859-A14C-9A3C-54C0B33A8A06}" type="parTrans" cxnId="{170E5ADD-BD94-1B4A-9248-49EDCE0E1200}">
      <dgm:prSet/>
      <dgm:spPr/>
      <dgm:t>
        <a:bodyPr/>
        <a:lstStyle/>
        <a:p>
          <a:endParaRPr lang="en-GB"/>
        </a:p>
      </dgm:t>
    </dgm:pt>
    <dgm:pt modelId="{F368EFC2-ADB3-7247-AD47-4F32B45857A5}" type="sibTrans" cxnId="{170E5ADD-BD94-1B4A-9248-49EDCE0E1200}">
      <dgm:prSet/>
      <dgm:spPr/>
      <dgm:t>
        <a:bodyPr/>
        <a:lstStyle/>
        <a:p>
          <a:endParaRPr lang="en-GB"/>
        </a:p>
      </dgm:t>
    </dgm:pt>
    <dgm:pt modelId="{92EAA1ED-041F-FA44-A90C-75C2D5488004}">
      <dgm:prSet phldrT="[Text]"/>
      <dgm:spPr/>
      <dgm:t>
        <a:bodyPr/>
        <a:lstStyle/>
        <a:p>
          <a:r>
            <a:rPr lang="en-GB" dirty="0"/>
            <a:t>Improved Trust and Reliability</a:t>
          </a:r>
        </a:p>
      </dgm:t>
    </dgm:pt>
    <dgm:pt modelId="{8DE9EACE-6CC8-BE47-BCE8-FC84AC5D0E13}" type="parTrans" cxnId="{3D4E21E4-BF58-454F-B55D-AF3AE8BF3E8E}">
      <dgm:prSet/>
      <dgm:spPr/>
      <dgm:t>
        <a:bodyPr/>
        <a:lstStyle/>
        <a:p>
          <a:endParaRPr lang="en-GB"/>
        </a:p>
      </dgm:t>
    </dgm:pt>
    <dgm:pt modelId="{4CFB9F6C-4F99-864F-98D1-448930D7B870}" type="sibTrans" cxnId="{3D4E21E4-BF58-454F-B55D-AF3AE8BF3E8E}">
      <dgm:prSet/>
      <dgm:spPr/>
      <dgm:t>
        <a:bodyPr/>
        <a:lstStyle/>
        <a:p>
          <a:endParaRPr lang="en-GB"/>
        </a:p>
      </dgm:t>
    </dgm:pt>
    <dgm:pt modelId="{A3C80BF0-1AD5-A64E-B009-0B763F35B667}">
      <dgm:prSet phldrT="[Text]"/>
      <dgm:spPr/>
      <dgm:t>
        <a:bodyPr/>
        <a:lstStyle/>
        <a:p>
          <a:r>
            <a:rPr lang="en-GB" dirty="0"/>
            <a:t>Users start to trust the app more because it delivers on time consistently find nearby drivers</a:t>
          </a:r>
        </a:p>
      </dgm:t>
    </dgm:pt>
    <dgm:pt modelId="{B433B359-E4BF-F743-A040-A8045BDCFD2C}" type="parTrans" cxnId="{87FD77EC-848E-754B-B241-6F8166537512}">
      <dgm:prSet/>
      <dgm:spPr/>
      <dgm:t>
        <a:bodyPr/>
        <a:lstStyle/>
        <a:p>
          <a:endParaRPr lang="en-GB"/>
        </a:p>
      </dgm:t>
    </dgm:pt>
    <dgm:pt modelId="{8A0601FE-363C-F94C-B773-5D3D08A0A19D}" type="sibTrans" cxnId="{87FD77EC-848E-754B-B241-6F8166537512}">
      <dgm:prSet/>
      <dgm:spPr/>
      <dgm:t>
        <a:bodyPr/>
        <a:lstStyle/>
        <a:p>
          <a:endParaRPr lang="en-GB"/>
        </a:p>
      </dgm:t>
    </dgm:pt>
    <dgm:pt modelId="{2BA381BA-5B48-8C49-8A96-4CDAB07EA95A}">
      <dgm:prSet phldrT="[Text]"/>
      <dgm:spPr/>
      <dgm:t>
        <a:bodyPr/>
        <a:lstStyle/>
        <a:p>
          <a:r>
            <a:rPr lang="en-GB" dirty="0"/>
            <a:t>Build long-term user loyalty and encourages them to keep using Grab over competitors</a:t>
          </a:r>
        </a:p>
      </dgm:t>
    </dgm:pt>
    <dgm:pt modelId="{D2A1690B-4A66-0E4B-AE35-2E026719A3D6}" type="parTrans" cxnId="{1DDCA99E-9A55-6544-9FA7-2624D6AD1040}">
      <dgm:prSet/>
      <dgm:spPr/>
      <dgm:t>
        <a:bodyPr/>
        <a:lstStyle/>
        <a:p>
          <a:endParaRPr lang="en-GB"/>
        </a:p>
      </dgm:t>
    </dgm:pt>
    <dgm:pt modelId="{39251290-8418-2345-90EC-0754ED0972FA}" type="sibTrans" cxnId="{1DDCA99E-9A55-6544-9FA7-2624D6AD1040}">
      <dgm:prSet/>
      <dgm:spPr/>
      <dgm:t>
        <a:bodyPr/>
        <a:lstStyle/>
        <a:p>
          <a:endParaRPr lang="en-GB"/>
        </a:p>
      </dgm:t>
    </dgm:pt>
    <dgm:pt modelId="{ECFCE552-7680-904D-B83D-55F9B9868A23}">
      <dgm:prSet phldrT="[Text]"/>
      <dgm:spPr/>
      <dgm:t>
        <a:bodyPr/>
        <a:lstStyle/>
        <a:p>
          <a:r>
            <a:rPr lang="en-GB" dirty="0"/>
            <a:t>Better time management</a:t>
          </a:r>
        </a:p>
      </dgm:t>
    </dgm:pt>
    <dgm:pt modelId="{8CD0ECF7-99E7-A145-B78A-DD91D6868BB3}" type="parTrans" cxnId="{B016114F-4B3E-7A4D-8476-7CADBC51D1F8}">
      <dgm:prSet/>
      <dgm:spPr/>
      <dgm:t>
        <a:bodyPr/>
        <a:lstStyle/>
        <a:p>
          <a:endParaRPr lang="en-GB"/>
        </a:p>
      </dgm:t>
    </dgm:pt>
    <dgm:pt modelId="{AABFAAB3-FD77-964C-B6AB-AD7520840AE5}" type="sibTrans" cxnId="{B016114F-4B3E-7A4D-8476-7CADBC51D1F8}">
      <dgm:prSet/>
      <dgm:spPr/>
      <dgm:t>
        <a:bodyPr/>
        <a:lstStyle/>
        <a:p>
          <a:endParaRPr lang="en-GB"/>
        </a:p>
      </dgm:t>
    </dgm:pt>
    <dgm:pt modelId="{8526619B-F748-C54E-8172-1519B25DC011}">
      <dgm:prSet phldrT="[Text]"/>
      <dgm:spPr/>
      <dgm:t>
        <a:bodyPr/>
        <a:lstStyle/>
        <a:p>
          <a:r>
            <a:rPr lang="en-GB" dirty="0"/>
            <a:t>Users can plan their day deter when they know rides won’t take forever</a:t>
          </a:r>
        </a:p>
      </dgm:t>
    </dgm:pt>
    <dgm:pt modelId="{9F5209EF-57AD-AE4B-9EAD-22334E69FDE7}" type="parTrans" cxnId="{8C10A1E1-A818-8841-A3FF-8253EE8F2534}">
      <dgm:prSet/>
      <dgm:spPr/>
      <dgm:t>
        <a:bodyPr/>
        <a:lstStyle/>
        <a:p>
          <a:endParaRPr lang="en-GB"/>
        </a:p>
      </dgm:t>
    </dgm:pt>
    <dgm:pt modelId="{F5BBA294-8176-0843-8DA1-BCA83ABC9E21}" type="sibTrans" cxnId="{8C10A1E1-A818-8841-A3FF-8253EE8F2534}">
      <dgm:prSet/>
      <dgm:spPr/>
      <dgm:t>
        <a:bodyPr/>
        <a:lstStyle/>
        <a:p>
          <a:endParaRPr lang="en-GB"/>
        </a:p>
      </dgm:t>
    </dgm:pt>
    <dgm:pt modelId="{6F03DF99-A321-C94B-BBA8-AC70FDB54EA5}">
      <dgm:prSet phldrT="[Text]"/>
      <dgm:spPr/>
      <dgm:t>
        <a:bodyPr/>
        <a:lstStyle/>
        <a:p>
          <a:r>
            <a:rPr lang="en-GB" dirty="0"/>
            <a:t>It adds value to the user’s daily routine but isn’t always critical feature.</a:t>
          </a:r>
        </a:p>
      </dgm:t>
    </dgm:pt>
    <dgm:pt modelId="{F2BA6E71-1FAC-AF48-A69B-C3C9F9763E8C}" type="parTrans" cxnId="{034CD1C6-63BC-E943-8CAB-2AD74E2C9FCC}">
      <dgm:prSet/>
      <dgm:spPr/>
      <dgm:t>
        <a:bodyPr/>
        <a:lstStyle/>
        <a:p>
          <a:endParaRPr lang="en-GB"/>
        </a:p>
      </dgm:t>
    </dgm:pt>
    <dgm:pt modelId="{456C9F38-38D5-8142-A589-FED816CA3644}" type="sibTrans" cxnId="{034CD1C6-63BC-E943-8CAB-2AD74E2C9FCC}">
      <dgm:prSet/>
      <dgm:spPr/>
      <dgm:t>
        <a:bodyPr/>
        <a:lstStyle/>
        <a:p>
          <a:endParaRPr lang="en-GB"/>
        </a:p>
      </dgm:t>
    </dgm:pt>
    <dgm:pt modelId="{BA5D6604-35A9-B44C-9E48-A18E2FA3203C}" type="pres">
      <dgm:prSet presAssocID="{3CECE9BB-3FBE-B14C-9D7E-7FE234451114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75D33448-FA37-5049-9229-69257DDE158F}" type="pres">
      <dgm:prSet presAssocID="{6568FDFC-B464-5949-8FD9-BB7433609083}" presName="horFlow" presStyleCnt="0"/>
      <dgm:spPr/>
    </dgm:pt>
    <dgm:pt modelId="{48806A01-6A21-5549-A0CD-A6B2A23C0317}" type="pres">
      <dgm:prSet presAssocID="{6568FDFC-B464-5949-8FD9-BB7433609083}" presName="bigChev" presStyleLbl="node1" presStyleIdx="0" presStyleCnt="3"/>
      <dgm:spPr/>
    </dgm:pt>
    <dgm:pt modelId="{5FA5BDEF-2B19-3E4C-895F-83E1057A3BAE}" type="pres">
      <dgm:prSet presAssocID="{C9C1D0A1-9B78-8F45-B198-9D8923FAE20F}" presName="parTrans" presStyleCnt="0"/>
      <dgm:spPr/>
    </dgm:pt>
    <dgm:pt modelId="{33BFD4D3-71C9-5241-80C6-97502472EFC8}" type="pres">
      <dgm:prSet presAssocID="{71A21CD2-BC03-684C-8CBA-2203F5E60CD8}" presName="node" presStyleLbl="alignAccFollowNode1" presStyleIdx="0" presStyleCnt="6">
        <dgm:presLayoutVars>
          <dgm:bulletEnabled val="1"/>
        </dgm:presLayoutVars>
      </dgm:prSet>
      <dgm:spPr/>
    </dgm:pt>
    <dgm:pt modelId="{D833E3E1-C196-934F-8EAD-09E61CE5B5B6}" type="pres">
      <dgm:prSet presAssocID="{CE87FE3E-71A1-2249-8020-808114489D39}" presName="sibTrans" presStyleCnt="0"/>
      <dgm:spPr/>
    </dgm:pt>
    <dgm:pt modelId="{52AACF2A-39E6-CD49-BDAF-A28558D74B49}" type="pres">
      <dgm:prSet presAssocID="{40B5A6EE-7A21-FF47-8914-E73AB84BA2A9}" presName="node" presStyleLbl="alignAccFollowNode1" presStyleIdx="1" presStyleCnt="6">
        <dgm:presLayoutVars>
          <dgm:bulletEnabled val="1"/>
        </dgm:presLayoutVars>
      </dgm:prSet>
      <dgm:spPr/>
    </dgm:pt>
    <dgm:pt modelId="{396617A7-AF8C-904E-9595-E44968063DD2}" type="pres">
      <dgm:prSet presAssocID="{6568FDFC-B464-5949-8FD9-BB7433609083}" presName="vSp" presStyleCnt="0"/>
      <dgm:spPr/>
    </dgm:pt>
    <dgm:pt modelId="{6B80F9A2-3344-FD49-91D1-0D358AD41781}" type="pres">
      <dgm:prSet presAssocID="{92EAA1ED-041F-FA44-A90C-75C2D5488004}" presName="horFlow" presStyleCnt="0"/>
      <dgm:spPr/>
    </dgm:pt>
    <dgm:pt modelId="{E28668A9-E632-1440-984C-97A47175DD74}" type="pres">
      <dgm:prSet presAssocID="{92EAA1ED-041F-FA44-A90C-75C2D5488004}" presName="bigChev" presStyleLbl="node1" presStyleIdx="1" presStyleCnt="3"/>
      <dgm:spPr/>
    </dgm:pt>
    <dgm:pt modelId="{695D1060-4CD3-664E-A132-07BEB8DB17B4}" type="pres">
      <dgm:prSet presAssocID="{B433B359-E4BF-F743-A040-A8045BDCFD2C}" presName="parTrans" presStyleCnt="0"/>
      <dgm:spPr/>
    </dgm:pt>
    <dgm:pt modelId="{6709C01E-97F7-904D-BDF9-529DAD9BB1E7}" type="pres">
      <dgm:prSet presAssocID="{A3C80BF0-1AD5-A64E-B009-0B763F35B667}" presName="node" presStyleLbl="alignAccFollowNode1" presStyleIdx="2" presStyleCnt="6">
        <dgm:presLayoutVars>
          <dgm:bulletEnabled val="1"/>
        </dgm:presLayoutVars>
      </dgm:prSet>
      <dgm:spPr/>
    </dgm:pt>
    <dgm:pt modelId="{B1C84FB8-59C0-5D46-A0B1-9F6B3075F7F0}" type="pres">
      <dgm:prSet presAssocID="{8A0601FE-363C-F94C-B773-5D3D08A0A19D}" presName="sibTrans" presStyleCnt="0"/>
      <dgm:spPr/>
    </dgm:pt>
    <dgm:pt modelId="{B47A8163-4EC5-374A-A269-340AEAFD223F}" type="pres">
      <dgm:prSet presAssocID="{2BA381BA-5B48-8C49-8A96-4CDAB07EA95A}" presName="node" presStyleLbl="alignAccFollowNode1" presStyleIdx="3" presStyleCnt="6">
        <dgm:presLayoutVars>
          <dgm:bulletEnabled val="1"/>
        </dgm:presLayoutVars>
      </dgm:prSet>
      <dgm:spPr/>
    </dgm:pt>
    <dgm:pt modelId="{6F4DE007-7D5F-1C42-9875-864C46285A63}" type="pres">
      <dgm:prSet presAssocID="{92EAA1ED-041F-FA44-A90C-75C2D5488004}" presName="vSp" presStyleCnt="0"/>
      <dgm:spPr/>
    </dgm:pt>
    <dgm:pt modelId="{2140AF66-B825-724D-A4AF-1186F7913FFC}" type="pres">
      <dgm:prSet presAssocID="{ECFCE552-7680-904D-B83D-55F9B9868A23}" presName="horFlow" presStyleCnt="0"/>
      <dgm:spPr/>
    </dgm:pt>
    <dgm:pt modelId="{94E9FDBF-20F2-7C4F-80B6-8F5CE63A3A83}" type="pres">
      <dgm:prSet presAssocID="{ECFCE552-7680-904D-B83D-55F9B9868A23}" presName="bigChev" presStyleLbl="node1" presStyleIdx="2" presStyleCnt="3"/>
      <dgm:spPr/>
    </dgm:pt>
    <dgm:pt modelId="{6759AB8B-05FF-A845-96A5-10DAFE7D8372}" type="pres">
      <dgm:prSet presAssocID="{9F5209EF-57AD-AE4B-9EAD-22334E69FDE7}" presName="parTrans" presStyleCnt="0"/>
      <dgm:spPr/>
    </dgm:pt>
    <dgm:pt modelId="{466D9E3A-8D95-914B-BA25-97CDFF9DD899}" type="pres">
      <dgm:prSet presAssocID="{8526619B-F748-C54E-8172-1519B25DC011}" presName="node" presStyleLbl="alignAccFollowNode1" presStyleIdx="4" presStyleCnt="6">
        <dgm:presLayoutVars>
          <dgm:bulletEnabled val="1"/>
        </dgm:presLayoutVars>
      </dgm:prSet>
      <dgm:spPr/>
    </dgm:pt>
    <dgm:pt modelId="{18642442-599F-D845-BD80-FB0B992E149A}" type="pres">
      <dgm:prSet presAssocID="{F5BBA294-8176-0843-8DA1-BCA83ABC9E21}" presName="sibTrans" presStyleCnt="0"/>
      <dgm:spPr/>
    </dgm:pt>
    <dgm:pt modelId="{F25F5D71-883A-CA4C-B5DE-275AEEA83DD1}" type="pres">
      <dgm:prSet presAssocID="{6F03DF99-A321-C94B-BBA8-AC70FDB54EA5}" presName="node" presStyleLbl="alignAccFollowNode1" presStyleIdx="5" presStyleCnt="6">
        <dgm:presLayoutVars>
          <dgm:bulletEnabled val="1"/>
        </dgm:presLayoutVars>
      </dgm:prSet>
      <dgm:spPr/>
    </dgm:pt>
  </dgm:ptLst>
  <dgm:cxnLst>
    <dgm:cxn modelId="{05F83001-37F1-9240-ABE1-836F13E2C692}" type="presOf" srcId="{71A21CD2-BC03-684C-8CBA-2203F5E60CD8}" destId="{33BFD4D3-71C9-5241-80C6-97502472EFC8}" srcOrd="0" destOrd="0" presId="urn:microsoft.com/office/officeart/2005/8/layout/lProcess3"/>
    <dgm:cxn modelId="{B2FC0B03-360F-104E-888B-20AE2FBF5D64}" type="presOf" srcId="{ECFCE552-7680-904D-B83D-55F9B9868A23}" destId="{94E9FDBF-20F2-7C4F-80B6-8F5CE63A3A83}" srcOrd="0" destOrd="0" presId="urn:microsoft.com/office/officeart/2005/8/layout/lProcess3"/>
    <dgm:cxn modelId="{1500E515-D3BE-1A42-9F8B-D668562E7A01}" type="presOf" srcId="{3CECE9BB-3FBE-B14C-9D7E-7FE234451114}" destId="{BA5D6604-35A9-B44C-9E48-A18E2FA3203C}" srcOrd="0" destOrd="0" presId="urn:microsoft.com/office/officeart/2005/8/layout/lProcess3"/>
    <dgm:cxn modelId="{4A2D701A-5539-0F46-A9F5-7420A2921AC8}" type="presOf" srcId="{6568FDFC-B464-5949-8FD9-BB7433609083}" destId="{48806A01-6A21-5549-A0CD-A6B2A23C0317}" srcOrd="0" destOrd="0" presId="urn:microsoft.com/office/officeart/2005/8/layout/lProcess3"/>
    <dgm:cxn modelId="{CBB7303E-32C5-AE48-9037-AB6BCD689FCF}" srcId="{3CECE9BB-3FBE-B14C-9D7E-7FE234451114}" destId="{6568FDFC-B464-5949-8FD9-BB7433609083}" srcOrd="0" destOrd="0" parTransId="{31505E49-A84F-0A48-BB32-F0D3839BA06D}" sibTransId="{86A946F1-944F-1248-AB7E-8DA9421969C9}"/>
    <dgm:cxn modelId="{93716061-4F8F-954C-BF4A-23BE7F2462CF}" type="presOf" srcId="{2BA381BA-5B48-8C49-8A96-4CDAB07EA95A}" destId="{B47A8163-4EC5-374A-A269-340AEAFD223F}" srcOrd="0" destOrd="0" presId="urn:microsoft.com/office/officeart/2005/8/layout/lProcess3"/>
    <dgm:cxn modelId="{35B0AD46-A3E8-0947-817A-B2A3ABCA4F5B}" type="presOf" srcId="{6F03DF99-A321-C94B-BBA8-AC70FDB54EA5}" destId="{F25F5D71-883A-CA4C-B5DE-275AEEA83DD1}" srcOrd="0" destOrd="0" presId="urn:microsoft.com/office/officeart/2005/8/layout/lProcess3"/>
    <dgm:cxn modelId="{AD58DC6B-2BAE-8C4F-835D-4B508346A50B}" type="presOf" srcId="{A3C80BF0-1AD5-A64E-B009-0B763F35B667}" destId="{6709C01E-97F7-904D-BDF9-529DAD9BB1E7}" srcOrd="0" destOrd="0" presId="urn:microsoft.com/office/officeart/2005/8/layout/lProcess3"/>
    <dgm:cxn modelId="{B016114F-4B3E-7A4D-8476-7CADBC51D1F8}" srcId="{3CECE9BB-3FBE-B14C-9D7E-7FE234451114}" destId="{ECFCE552-7680-904D-B83D-55F9B9868A23}" srcOrd="2" destOrd="0" parTransId="{8CD0ECF7-99E7-A145-B78A-DD91D6868BB3}" sibTransId="{AABFAAB3-FD77-964C-B6AB-AD7520840AE5}"/>
    <dgm:cxn modelId="{442F654F-2B13-3D46-A3BD-194B56A4815F}" type="presOf" srcId="{40B5A6EE-7A21-FF47-8914-E73AB84BA2A9}" destId="{52AACF2A-39E6-CD49-BDAF-A28558D74B49}" srcOrd="0" destOrd="0" presId="urn:microsoft.com/office/officeart/2005/8/layout/lProcess3"/>
    <dgm:cxn modelId="{1DDCA99E-9A55-6544-9FA7-2624D6AD1040}" srcId="{92EAA1ED-041F-FA44-A90C-75C2D5488004}" destId="{2BA381BA-5B48-8C49-8A96-4CDAB07EA95A}" srcOrd="1" destOrd="0" parTransId="{D2A1690B-4A66-0E4B-AE35-2E026719A3D6}" sibTransId="{39251290-8418-2345-90EC-0754ED0972FA}"/>
    <dgm:cxn modelId="{034CD1C6-63BC-E943-8CAB-2AD74E2C9FCC}" srcId="{ECFCE552-7680-904D-B83D-55F9B9868A23}" destId="{6F03DF99-A321-C94B-BBA8-AC70FDB54EA5}" srcOrd="1" destOrd="0" parTransId="{F2BA6E71-1FAC-AF48-A69B-C3C9F9763E8C}" sibTransId="{456C9F38-38D5-8142-A589-FED816CA3644}"/>
    <dgm:cxn modelId="{B3532ED4-8DAD-CB4B-8432-5B06C39D1E80}" type="presOf" srcId="{92EAA1ED-041F-FA44-A90C-75C2D5488004}" destId="{E28668A9-E632-1440-984C-97A47175DD74}" srcOrd="0" destOrd="0" presId="urn:microsoft.com/office/officeart/2005/8/layout/lProcess3"/>
    <dgm:cxn modelId="{170E5ADD-BD94-1B4A-9248-49EDCE0E1200}" srcId="{6568FDFC-B464-5949-8FD9-BB7433609083}" destId="{40B5A6EE-7A21-FF47-8914-E73AB84BA2A9}" srcOrd="1" destOrd="0" parTransId="{39DD8CAF-7859-A14C-9A3C-54C0B33A8A06}" sibTransId="{F368EFC2-ADB3-7247-AD47-4F32B45857A5}"/>
    <dgm:cxn modelId="{8C10A1E1-A818-8841-A3FF-8253EE8F2534}" srcId="{ECFCE552-7680-904D-B83D-55F9B9868A23}" destId="{8526619B-F748-C54E-8172-1519B25DC011}" srcOrd="0" destOrd="0" parTransId="{9F5209EF-57AD-AE4B-9EAD-22334E69FDE7}" sibTransId="{F5BBA294-8176-0843-8DA1-BCA83ABC9E21}"/>
    <dgm:cxn modelId="{3D4E21E4-BF58-454F-B55D-AF3AE8BF3E8E}" srcId="{3CECE9BB-3FBE-B14C-9D7E-7FE234451114}" destId="{92EAA1ED-041F-FA44-A90C-75C2D5488004}" srcOrd="1" destOrd="0" parTransId="{8DE9EACE-6CC8-BE47-BCE8-FC84AC5D0E13}" sibTransId="{4CFB9F6C-4F99-864F-98D1-448930D7B870}"/>
    <dgm:cxn modelId="{87FD77EC-848E-754B-B241-6F8166537512}" srcId="{92EAA1ED-041F-FA44-A90C-75C2D5488004}" destId="{A3C80BF0-1AD5-A64E-B009-0B763F35B667}" srcOrd="0" destOrd="0" parTransId="{B433B359-E4BF-F743-A040-A8045BDCFD2C}" sibTransId="{8A0601FE-363C-F94C-B773-5D3D08A0A19D}"/>
    <dgm:cxn modelId="{79689DF9-02B2-2341-A850-F5A801FD7873}" srcId="{6568FDFC-B464-5949-8FD9-BB7433609083}" destId="{71A21CD2-BC03-684C-8CBA-2203F5E60CD8}" srcOrd="0" destOrd="0" parTransId="{C9C1D0A1-9B78-8F45-B198-9D8923FAE20F}" sibTransId="{CE87FE3E-71A1-2249-8020-808114489D39}"/>
    <dgm:cxn modelId="{30B6BCFD-1185-ED4E-8334-D2E4126D50D8}" type="presOf" srcId="{8526619B-F748-C54E-8172-1519B25DC011}" destId="{466D9E3A-8D95-914B-BA25-97CDFF9DD899}" srcOrd="0" destOrd="0" presId="urn:microsoft.com/office/officeart/2005/8/layout/lProcess3"/>
    <dgm:cxn modelId="{4155F4B3-6BCA-1A47-9905-C96B5B128E50}" type="presParOf" srcId="{BA5D6604-35A9-B44C-9E48-A18E2FA3203C}" destId="{75D33448-FA37-5049-9229-69257DDE158F}" srcOrd="0" destOrd="0" presId="urn:microsoft.com/office/officeart/2005/8/layout/lProcess3"/>
    <dgm:cxn modelId="{FC1AB74F-B78C-0941-830F-D2BEF49C833D}" type="presParOf" srcId="{75D33448-FA37-5049-9229-69257DDE158F}" destId="{48806A01-6A21-5549-A0CD-A6B2A23C0317}" srcOrd="0" destOrd="0" presId="urn:microsoft.com/office/officeart/2005/8/layout/lProcess3"/>
    <dgm:cxn modelId="{C225EEC2-E85E-B24C-B535-B499E79728EF}" type="presParOf" srcId="{75D33448-FA37-5049-9229-69257DDE158F}" destId="{5FA5BDEF-2B19-3E4C-895F-83E1057A3BAE}" srcOrd="1" destOrd="0" presId="urn:microsoft.com/office/officeart/2005/8/layout/lProcess3"/>
    <dgm:cxn modelId="{A4454622-2131-E64A-AA9C-A3FD6D14E28D}" type="presParOf" srcId="{75D33448-FA37-5049-9229-69257DDE158F}" destId="{33BFD4D3-71C9-5241-80C6-97502472EFC8}" srcOrd="2" destOrd="0" presId="urn:microsoft.com/office/officeart/2005/8/layout/lProcess3"/>
    <dgm:cxn modelId="{5EC981C1-62C7-1246-B2F7-B27297D7CD81}" type="presParOf" srcId="{75D33448-FA37-5049-9229-69257DDE158F}" destId="{D833E3E1-C196-934F-8EAD-09E61CE5B5B6}" srcOrd="3" destOrd="0" presId="urn:microsoft.com/office/officeart/2005/8/layout/lProcess3"/>
    <dgm:cxn modelId="{67A6F0C0-1511-B441-A2A8-7E49126CD211}" type="presParOf" srcId="{75D33448-FA37-5049-9229-69257DDE158F}" destId="{52AACF2A-39E6-CD49-BDAF-A28558D74B49}" srcOrd="4" destOrd="0" presId="urn:microsoft.com/office/officeart/2005/8/layout/lProcess3"/>
    <dgm:cxn modelId="{0D02BA7D-CFA1-3644-BA24-A5DDBEF04E15}" type="presParOf" srcId="{BA5D6604-35A9-B44C-9E48-A18E2FA3203C}" destId="{396617A7-AF8C-904E-9595-E44968063DD2}" srcOrd="1" destOrd="0" presId="urn:microsoft.com/office/officeart/2005/8/layout/lProcess3"/>
    <dgm:cxn modelId="{B2971654-B976-6540-AC1E-9172DFF394DB}" type="presParOf" srcId="{BA5D6604-35A9-B44C-9E48-A18E2FA3203C}" destId="{6B80F9A2-3344-FD49-91D1-0D358AD41781}" srcOrd="2" destOrd="0" presId="urn:microsoft.com/office/officeart/2005/8/layout/lProcess3"/>
    <dgm:cxn modelId="{19104939-CA79-1D47-881C-268C4E47F8A3}" type="presParOf" srcId="{6B80F9A2-3344-FD49-91D1-0D358AD41781}" destId="{E28668A9-E632-1440-984C-97A47175DD74}" srcOrd="0" destOrd="0" presId="urn:microsoft.com/office/officeart/2005/8/layout/lProcess3"/>
    <dgm:cxn modelId="{5954F7A6-196B-3744-8350-B357EDCB6717}" type="presParOf" srcId="{6B80F9A2-3344-FD49-91D1-0D358AD41781}" destId="{695D1060-4CD3-664E-A132-07BEB8DB17B4}" srcOrd="1" destOrd="0" presId="urn:microsoft.com/office/officeart/2005/8/layout/lProcess3"/>
    <dgm:cxn modelId="{682EA29E-AC7A-CD45-81A5-205659C1777C}" type="presParOf" srcId="{6B80F9A2-3344-FD49-91D1-0D358AD41781}" destId="{6709C01E-97F7-904D-BDF9-529DAD9BB1E7}" srcOrd="2" destOrd="0" presId="urn:microsoft.com/office/officeart/2005/8/layout/lProcess3"/>
    <dgm:cxn modelId="{D0A94C30-F8BD-504B-9526-D7E8C1E2934D}" type="presParOf" srcId="{6B80F9A2-3344-FD49-91D1-0D358AD41781}" destId="{B1C84FB8-59C0-5D46-A0B1-9F6B3075F7F0}" srcOrd="3" destOrd="0" presId="urn:microsoft.com/office/officeart/2005/8/layout/lProcess3"/>
    <dgm:cxn modelId="{4FF00158-BB9C-D54D-85FA-FDAE733A3E78}" type="presParOf" srcId="{6B80F9A2-3344-FD49-91D1-0D358AD41781}" destId="{B47A8163-4EC5-374A-A269-340AEAFD223F}" srcOrd="4" destOrd="0" presId="urn:microsoft.com/office/officeart/2005/8/layout/lProcess3"/>
    <dgm:cxn modelId="{10C70A2D-5090-C64A-A765-18A650390DEE}" type="presParOf" srcId="{BA5D6604-35A9-B44C-9E48-A18E2FA3203C}" destId="{6F4DE007-7D5F-1C42-9875-864C46285A63}" srcOrd="3" destOrd="0" presId="urn:microsoft.com/office/officeart/2005/8/layout/lProcess3"/>
    <dgm:cxn modelId="{7AC934B0-7A98-5541-8969-4892FC6B2686}" type="presParOf" srcId="{BA5D6604-35A9-B44C-9E48-A18E2FA3203C}" destId="{2140AF66-B825-724D-A4AF-1186F7913FFC}" srcOrd="4" destOrd="0" presId="urn:microsoft.com/office/officeart/2005/8/layout/lProcess3"/>
    <dgm:cxn modelId="{59FB301F-5670-364A-AB40-D7DFDBF32A42}" type="presParOf" srcId="{2140AF66-B825-724D-A4AF-1186F7913FFC}" destId="{94E9FDBF-20F2-7C4F-80B6-8F5CE63A3A83}" srcOrd="0" destOrd="0" presId="urn:microsoft.com/office/officeart/2005/8/layout/lProcess3"/>
    <dgm:cxn modelId="{8BEE1600-E862-494F-AE9B-A2A1B3FAB9CB}" type="presParOf" srcId="{2140AF66-B825-724D-A4AF-1186F7913FFC}" destId="{6759AB8B-05FF-A845-96A5-10DAFE7D8372}" srcOrd="1" destOrd="0" presId="urn:microsoft.com/office/officeart/2005/8/layout/lProcess3"/>
    <dgm:cxn modelId="{963526EB-AD73-E740-A80E-014F02AFC7E7}" type="presParOf" srcId="{2140AF66-B825-724D-A4AF-1186F7913FFC}" destId="{466D9E3A-8D95-914B-BA25-97CDFF9DD899}" srcOrd="2" destOrd="0" presId="urn:microsoft.com/office/officeart/2005/8/layout/lProcess3"/>
    <dgm:cxn modelId="{D5191B6C-D82B-7244-9DC0-3E60B994424C}" type="presParOf" srcId="{2140AF66-B825-724D-A4AF-1186F7913FFC}" destId="{18642442-599F-D845-BD80-FB0B992E149A}" srcOrd="3" destOrd="0" presId="urn:microsoft.com/office/officeart/2005/8/layout/lProcess3"/>
    <dgm:cxn modelId="{0150E39B-7413-FA4F-84D7-8DFED077B59D}" type="presParOf" srcId="{2140AF66-B825-724D-A4AF-1186F7913FFC}" destId="{F25F5D71-883A-CA4C-B5DE-275AEEA83DD1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ECE9BB-3FBE-B14C-9D7E-7FE234451114}" type="doc">
      <dgm:prSet loTypeId="urn:microsoft.com/office/officeart/2005/8/layout/lProcess3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6568FDFC-B464-5949-8FD9-BB7433609083}">
      <dgm:prSet phldrT="[Text]"/>
      <dgm:spPr/>
      <dgm:t>
        <a:bodyPr/>
        <a:lstStyle/>
        <a:p>
          <a:r>
            <a:rPr lang="en-GB" dirty="0"/>
            <a:t>Faster Ride and Delivery Time</a:t>
          </a:r>
        </a:p>
      </dgm:t>
    </dgm:pt>
    <dgm:pt modelId="{31505E49-A84F-0A48-BB32-F0D3839BA06D}" type="parTrans" cxnId="{CBB7303E-32C5-AE48-9037-AB6BCD689FCF}">
      <dgm:prSet/>
      <dgm:spPr/>
      <dgm:t>
        <a:bodyPr/>
        <a:lstStyle/>
        <a:p>
          <a:endParaRPr lang="en-GB"/>
        </a:p>
      </dgm:t>
    </dgm:pt>
    <dgm:pt modelId="{86A946F1-944F-1248-AB7E-8DA9421969C9}" type="sibTrans" cxnId="{CBB7303E-32C5-AE48-9037-AB6BCD689FCF}">
      <dgm:prSet/>
      <dgm:spPr/>
      <dgm:t>
        <a:bodyPr/>
        <a:lstStyle/>
        <a:p>
          <a:endParaRPr lang="en-GB"/>
        </a:p>
      </dgm:t>
    </dgm:pt>
    <dgm:pt modelId="{71A21CD2-BC03-684C-8CBA-2203F5E60CD8}">
      <dgm:prSet phldrT="[Text]"/>
      <dgm:spPr/>
      <dgm:t>
        <a:bodyPr/>
        <a:lstStyle/>
        <a:p>
          <a:r>
            <a:rPr lang="en-GB" dirty="0"/>
            <a:t>The idea is to minimize the time users spend waiting for their rides or orders.</a:t>
          </a:r>
        </a:p>
      </dgm:t>
    </dgm:pt>
    <dgm:pt modelId="{C9C1D0A1-9B78-8F45-B198-9D8923FAE20F}" type="parTrans" cxnId="{79689DF9-02B2-2341-A850-F5A801FD7873}">
      <dgm:prSet/>
      <dgm:spPr/>
      <dgm:t>
        <a:bodyPr/>
        <a:lstStyle/>
        <a:p>
          <a:endParaRPr lang="en-GB"/>
        </a:p>
      </dgm:t>
    </dgm:pt>
    <dgm:pt modelId="{CE87FE3E-71A1-2249-8020-808114489D39}" type="sibTrans" cxnId="{79689DF9-02B2-2341-A850-F5A801FD7873}">
      <dgm:prSet/>
      <dgm:spPr/>
      <dgm:t>
        <a:bodyPr/>
        <a:lstStyle/>
        <a:p>
          <a:endParaRPr lang="en-GB"/>
        </a:p>
      </dgm:t>
    </dgm:pt>
    <dgm:pt modelId="{40B5A6EE-7A21-FF47-8914-E73AB84BA2A9}">
      <dgm:prSet phldrT="[Text]"/>
      <dgm:spPr/>
      <dgm:t>
        <a:bodyPr/>
        <a:lstStyle/>
        <a:p>
          <a:r>
            <a:rPr lang="en-GB" dirty="0"/>
            <a:t>Optimizing how drivers or riders are assigned and positioned using AI.</a:t>
          </a:r>
        </a:p>
      </dgm:t>
    </dgm:pt>
    <dgm:pt modelId="{39DD8CAF-7859-A14C-9A3C-54C0B33A8A06}" type="parTrans" cxnId="{170E5ADD-BD94-1B4A-9248-49EDCE0E1200}">
      <dgm:prSet/>
      <dgm:spPr/>
      <dgm:t>
        <a:bodyPr/>
        <a:lstStyle/>
        <a:p>
          <a:endParaRPr lang="en-GB"/>
        </a:p>
      </dgm:t>
    </dgm:pt>
    <dgm:pt modelId="{F368EFC2-ADB3-7247-AD47-4F32B45857A5}" type="sibTrans" cxnId="{170E5ADD-BD94-1B4A-9248-49EDCE0E1200}">
      <dgm:prSet/>
      <dgm:spPr/>
      <dgm:t>
        <a:bodyPr/>
        <a:lstStyle/>
        <a:p>
          <a:endParaRPr lang="en-GB"/>
        </a:p>
      </dgm:t>
    </dgm:pt>
    <dgm:pt modelId="{BA5D6604-35A9-B44C-9E48-A18E2FA3203C}" type="pres">
      <dgm:prSet presAssocID="{3CECE9BB-3FBE-B14C-9D7E-7FE234451114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75D33448-FA37-5049-9229-69257DDE158F}" type="pres">
      <dgm:prSet presAssocID="{6568FDFC-B464-5949-8FD9-BB7433609083}" presName="horFlow" presStyleCnt="0"/>
      <dgm:spPr/>
    </dgm:pt>
    <dgm:pt modelId="{48806A01-6A21-5549-A0CD-A6B2A23C0317}" type="pres">
      <dgm:prSet presAssocID="{6568FDFC-B464-5949-8FD9-BB7433609083}" presName="bigChev" presStyleLbl="node1" presStyleIdx="0" presStyleCnt="1"/>
      <dgm:spPr/>
    </dgm:pt>
    <dgm:pt modelId="{5FA5BDEF-2B19-3E4C-895F-83E1057A3BAE}" type="pres">
      <dgm:prSet presAssocID="{C9C1D0A1-9B78-8F45-B198-9D8923FAE20F}" presName="parTrans" presStyleCnt="0"/>
      <dgm:spPr/>
    </dgm:pt>
    <dgm:pt modelId="{33BFD4D3-71C9-5241-80C6-97502472EFC8}" type="pres">
      <dgm:prSet presAssocID="{71A21CD2-BC03-684C-8CBA-2203F5E60CD8}" presName="node" presStyleLbl="alignAccFollowNode1" presStyleIdx="0" presStyleCnt="2">
        <dgm:presLayoutVars>
          <dgm:bulletEnabled val="1"/>
        </dgm:presLayoutVars>
      </dgm:prSet>
      <dgm:spPr/>
    </dgm:pt>
    <dgm:pt modelId="{D833E3E1-C196-934F-8EAD-09E61CE5B5B6}" type="pres">
      <dgm:prSet presAssocID="{CE87FE3E-71A1-2249-8020-808114489D39}" presName="sibTrans" presStyleCnt="0"/>
      <dgm:spPr/>
    </dgm:pt>
    <dgm:pt modelId="{52AACF2A-39E6-CD49-BDAF-A28558D74B49}" type="pres">
      <dgm:prSet presAssocID="{40B5A6EE-7A21-FF47-8914-E73AB84BA2A9}" presName="node" presStyleLbl="alignAccFollowNode1" presStyleIdx="1" presStyleCnt="2">
        <dgm:presLayoutVars>
          <dgm:bulletEnabled val="1"/>
        </dgm:presLayoutVars>
      </dgm:prSet>
      <dgm:spPr/>
    </dgm:pt>
  </dgm:ptLst>
  <dgm:cxnLst>
    <dgm:cxn modelId="{05F83001-37F1-9240-ABE1-836F13E2C692}" type="presOf" srcId="{71A21CD2-BC03-684C-8CBA-2203F5E60CD8}" destId="{33BFD4D3-71C9-5241-80C6-97502472EFC8}" srcOrd="0" destOrd="0" presId="urn:microsoft.com/office/officeart/2005/8/layout/lProcess3"/>
    <dgm:cxn modelId="{1500E515-D3BE-1A42-9F8B-D668562E7A01}" type="presOf" srcId="{3CECE9BB-3FBE-B14C-9D7E-7FE234451114}" destId="{BA5D6604-35A9-B44C-9E48-A18E2FA3203C}" srcOrd="0" destOrd="0" presId="urn:microsoft.com/office/officeart/2005/8/layout/lProcess3"/>
    <dgm:cxn modelId="{4A2D701A-5539-0F46-A9F5-7420A2921AC8}" type="presOf" srcId="{6568FDFC-B464-5949-8FD9-BB7433609083}" destId="{48806A01-6A21-5549-A0CD-A6B2A23C0317}" srcOrd="0" destOrd="0" presId="urn:microsoft.com/office/officeart/2005/8/layout/lProcess3"/>
    <dgm:cxn modelId="{CBB7303E-32C5-AE48-9037-AB6BCD689FCF}" srcId="{3CECE9BB-3FBE-B14C-9D7E-7FE234451114}" destId="{6568FDFC-B464-5949-8FD9-BB7433609083}" srcOrd="0" destOrd="0" parTransId="{31505E49-A84F-0A48-BB32-F0D3839BA06D}" sibTransId="{86A946F1-944F-1248-AB7E-8DA9421969C9}"/>
    <dgm:cxn modelId="{442F654F-2B13-3D46-A3BD-194B56A4815F}" type="presOf" srcId="{40B5A6EE-7A21-FF47-8914-E73AB84BA2A9}" destId="{52AACF2A-39E6-CD49-BDAF-A28558D74B49}" srcOrd="0" destOrd="0" presId="urn:microsoft.com/office/officeart/2005/8/layout/lProcess3"/>
    <dgm:cxn modelId="{170E5ADD-BD94-1B4A-9248-49EDCE0E1200}" srcId="{6568FDFC-B464-5949-8FD9-BB7433609083}" destId="{40B5A6EE-7A21-FF47-8914-E73AB84BA2A9}" srcOrd="1" destOrd="0" parTransId="{39DD8CAF-7859-A14C-9A3C-54C0B33A8A06}" sibTransId="{F368EFC2-ADB3-7247-AD47-4F32B45857A5}"/>
    <dgm:cxn modelId="{79689DF9-02B2-2341-A850-F5A801FD7873}" srcId="{6568FDFC-B464-5949-8FD9-BB7433609083}" destId="{71A21CD2-BC03-684C-8CBA-2203F5E60CD8}" srcOrd="0" destOrd="0" parTransId="{C9C1D0A1-9B78-8F45-B198-9D8923FAE20F}" sibTransId="{CE87FE3E-71A1-2249-8020-808114489D39}"/>
    <dgm:cxn modelId="{4155F4B3-6BCA-1A47-9905-C96B5B128E50}" type="presParOf" srcId="{BA5D6604-35A9-B44C-9E48-A18E2FA3203C}" destId="{75D33448-FA37-5049-9229-69257DDE158F}" srcOrd="0" destOrd="0" presId="urn:microsoft.com/office/officeart/2005/8/layout/lProcess3"/>
    <dgm:cxn modelId="{FC1AB74F-B78C-0941-830F-D2BEF49C833D}" type="presParOf" srcId="{75D33448-FA37-5049-9229-69257DDE158F}" destId="{48806A01-6A21-5549-A0CD-A6B2A23C0317}" srcOrd="0" destOrd="0" presId="urn:microsoft.com/office/officeart/2005/8/layout/lProcess3"/>
    <dgm:cxn modelId="{C225EEC2-E85E-B24C-B535-B499E79728EF}" type="presParOf" srcId="{75D33448-FA37-5049-9229-69257DDE158F}" destId="{5FA5BDEF-2B19-3E4C-895F-83E1057A3BAE}" srcOrd="1" destOrd="0" presId="urn:microsoft.com/office/officeart/2005/8/layout/lProcess3"/>
    <dgm:cxn modelId="{A4454622-2131-E64A-AA9C-A3FD6D14E28D}" type="presParOf" srcId="{75D33448-FA37-5049-9229-69257DDE158F}" destId="{33BFD4D3-71C9-5241-80C6-97502472EFC8}" srcOrd="2" destOrd="0" presId="urn:microsoft.com/office/officeart/2005/8/layout/lProcess3"/>
    <dgm:cxn modelId="{5EC981C1-62C7-1246-B2F7-B27297D7CD81}" type="presParOf" srcId="{75D33448-FA37-5049-9229-69257DDE158F}" destId="{D833E3E1-C196-934F-8EAD-09E61CE5B5B6}" srcOrd="3" destOrd="0" presId="urn:microsoft.com/office/officeart/2005/8/layout/lProcess3"/>
    <dgm:cxn modelId="{67A6F0C0-1511-B441-A2A8-7E49126CD211}" type="presParOf" srcId="{75D33448-FA37-5049-9229-69257DDE158F}" destId="{52AACF2A-39E6-CD49-BDAF-A28558D74B49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06A01-6A21-5549-A0CD-A6B2A23C0317}">
      <dsp:nvSpPr>
        <dsp:cNvPr id="0" name=""/>
        <dsp:cNvSpPr/>
      </dsp:nvSpPr>
      <dsp:spPr>
        <a:xfrm>
          <a:off x="296607" y="1255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Long Wait Times</a:t>
          </a:r>
        </a:p>
      </dsp:txBody>
      <dsp:txXfrm>
        <a:off x="986157" y="1255"/>
        <a:ext cx="2068652" cy="1379100"/>
      </dsp:txXfrm>
    </dsp:sp>
    <dsp:sp modelId="{33BFD4D3-71C9-5241-80C6-97502472EFC8}">
      <dsp:nvSpPr>
        <dsp:cNvPr id="0" name=""/>
        <dsp:cNvSpPr/>
      </dsp:nvSpPr>
      <dsp:spPr>
        <a:xfrm>
          <a:off x="3296152" y="11847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Customers have to wait a long time for a ride</a:t>
          </a:r>
        </a:p>
      </dsp:txBody>
      <dsp:txXfrm>
        <a:off x="3868479" y="118479"/>
        <a:ext cx="1716981" cy="1144653"/>
      </dsp:txXfrm>
    </dsp:sp>
    <dsp:sp modelId="{52AACF2A-39E6-CD49-BDAF-A28558D74B49}">
      <dsp:nvSpPr>
        <dsp:cNvPr id="0" name=""/>
        <dsp:cNvSpPr/>
      </dsp:nvSpPr>
      <dsp:spPr>
        <a:xfrm>
          <a:off x="5757157" y="11847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It led to frustration, inconvenience and may cause them to miss appointment or meals.</a:t>
          </a:r>
        </a:p>
      </dsp:txBody>
      <dsp:txXfrm>
        <a:off x="6329484" y="118479"/>
        <a:ext cx="1716981" cy="1144653"/>
      </dsp:txXfrm>
    </dsp:sp>
    <dsp:sp modelId="{E28668A9-E632-1440-984C-97A47175DD74}">
      <dsp:nvSpPr>
        <dsp:cNvPr id="0" name=""/>
        <dsp:cNvSpPr/>
      </dsp:nvSpPr>
      <dsp:spPr>
        <a:xfrm>
          <a:off x="296607" y="1573431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Surge Pricing</a:t>
          </a:r>
        </a:p>
      </dsp:txBody>
      <dsp:txXfrm>
        <a:off x="986157" y="1573431"/>
        <a:ext cx="2068652" cy="1379100"/>
      </dsp:txXfrm>
    </dsp:sp>
    <dsp:sp modelId="{6709C01E-97F7-904D-BDF9-529DAD9BB1E7}">
      <dsp:nvSpPr>
        <dsp:cNvPr id="0" name=""/>
        <dsp:cNvSpPr/>
      </dsp:nvSpPr>
      <dsp:spPr>
        <a:xfrm>
          <a:off x="3296152" y="1690654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Prices go up significantly during high demand (e.g., rain, rush hour)</a:t>
          </a:r>
        </a:p>
      </dsp:txBody>
      <dsp:txXfrm>
        <a:off x="3868479" y="1690654"/>
        <a:ext cx="1716981" cy="1144653"/>
      </dsp:txXfrm>
    </dsp:sp>
    <dsp:sp modelId="{B47A8163-4EC5-374A-A269-340AEAFD223F}">
      <dsp:nvSpPr>
        <dsp:cNvPr id="0" name=""/>
        <dsp:cNvSpPr/>
      </dsp:nvSpPr>
      <dsp:spPr>
        <a:xfrm>
          <a:off x="5757157" y="1690654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Makes customer feel the platform is expensive or unfair, especially for regular customer.</a:t>
          </a:r>
        </a:p>
      </dsp:txBody>
      <dsp:txXfrm>
        <a:off x="6329484" y="1690654"/>
        <a:ext cx="1716981" cy="1144653"/>
      </dsp:txXfrm>
    </dsp:sp>
    <dsp:sp modelId="{94E9FDBF-20F2-7C4F-80B6-8F5CE63A3A83}">
      <dsp:nvSpPr>
        <dsp:cNvPr id="0" name=""/>
        <dsp:cNvSpPr/>
      </dsp:nvSpPr>
      <dsp:spPr>
        <a:xfrm>
          <a:off x="296607" y="3145606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App Lag or Crashes</a:t>
          </a:r>
        </a:p>
      </dsp:txBody>
      <dsp:txXfrm>
        <a:off x="986157" y="3145606"/>
        <a:ext cx="2068652" cy="1379100"/>
      </dsp:txXfrm>
    </dsp:sp>
    <dsp:sp modelId="{466D9E3A-8D95-914B-BA25-97CDFF9DD899}">
      <dsp:nvSpPr>
        <dsp:cNvPr id="0" name=""/>
        <dsp:cNvSpPr/>
      </dsp:nvSpPr>
      <dsp:spPr>
        <a:xfrm>
          <a:off x="3296152" y="326282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App occasionally freezes or crashes</a:t>
          </a:r>
        </a:p>
      </dsp:txBody>
      <dsp:txXfrm>
        <a:off x="3868479" y="3262829"/>
        <a:ext cx="1716981" cy="1144653"/>
      </dsp:txXfrm>
    </dsp:sp>
    <dsp:sp modelId="{F25F5D71-883A-CA4C-B5DE-275AEEA83DD1}">
      <dsp:nvSpPr>
        <dsp:cNvPr id="0" name=""/>
        <dsp:cNvSpPr/>
      </dsp:nvSpPr>
      <dsp:spPr>
        <a:xfrm>
          <a:off x="5757157" y="326282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It annoying the user but happens infrequently; customer may just restart the app</a:t>
          </a:r>
        </a:p>
      </dsp:txBody>
      <dsp:txXfrm>
        <a:off x="6329484" y="3262829"/>
        <a:ext cx="1716981" cy="11446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06A01-6A21-5549-A0CD-A6B2A23C0317}">
      <dsp:nvSpPr>
        <dsp:cNvPr id="0" name=""/>
        <dsp:cNvSpPr/>
      </dsp:nvSpPr>
      <dsp:spPr>
        <a:xfrm>
          <a:off x="429719" y="236"/>
          <a:ext cx="4189809" cy="16759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90" tIns="29845" rIns="0" bIns="29845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kern="1200" dirty="0"/>
            <a:t>Long Wait Times</a:t>
          </a:r>
        </a:p>
      </dsp:txBody>
      <dsp:txXfrm>
        <a:off x="1267681" y="236"/>
        <a:ext cx="2513886" cy="1675923"/>
      </dsp:txXfrm>
    </dsp:sp>
    <dsp:sp modelId="{33BFD4D3-71C9-5241-80C6-97502472EFC8}">
      <dsp:nvSpPr>
        <dsp:cNvPr id="0" name=""/>
        <dsp:cNvSpPr/>
      </dsp:nvSpPr>
      <dsp:spPr>
        <a:xfrm>
          <a:off x="4074853" y="142690"/>
          <a:ext cx="3477541" cy="1391016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Smart AI Dispatch System</a:t>
          </a:r>
        </a:p>
      </dsp:txBody>
      <dsp:txXfrm>
        <a:off x="4770361" y="142690"/>
        <a:ext cx="2086525" cy="1391016"/>
      </dsp:txXfrm>
    </dsp:sp>
    <dsp:sp modelId="{52AACF2A-39E6-CD49-BDAF-A28558D74B49}">
      <dsp:nvSpPr>
        <dsp:cNvPr id="0" name=""/>
        <dsp:cNvSpPr/>
      </dsp:nvSpPr>
      <dsp:spPr>
        <a:xfrm>
          <a:off x="7065539" y="142690"/>
          <a:ext cx="3477541" cy="1391016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The system uses AI to match users with the nearest available driver based on traffic, route efficiency and demand clusters.</a:t>
          </a:r>
        </a:p>
      </dsp:txBody>
      <dsp:txXfrm>
        <a:off x="7761047" y="142690"/>
        <a:ext cx="2086525" cy="13910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06A01-6A21-5549-A0CD-A6B2A23C0317}">
      <dsp:nvSpPr>
        <dsp:cNvPr id="0" name=""/>
        <dsp:cNvSpPr/>
      </dsp:nvSpPr>
      <dsp:spPr>
        <a:xfrm>
          <a:off x="296607" y="1255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Faster Ride and Delivery Times</a:t>
          </a:r>
        </a:p>
      </dsp:txBody>
      <dsp:txXfrm>
        <a:off x="986157" y="1255"/>
        <a:ext cx="2068652" cy="1379100"/>
      </dsp:txXfrm>
    </dsp:sp>
    <dsp:sp modelId="{33BFD4D3-71C9-5241-80C6-97502472EFC8}">
      <dsp:nvSpPr>
        <dsp:cNvPr id="0" name=""/>
        <dsp:cNvSpPr/>
      </dsp:nvSpPr>
      <dsp:spPr>
        <a:xfrm>
          <a:off x="3296152" y="11847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Reduced wait time means rides and order arrive much quicker</a:t>
          </a:r>
        </a:p>
      </dsp:txBody>
      <dsp:txXfrm>
        <a:off x="3868479" y="118479"/>
        <a:ext cx="1716981" cy="1144653"/>
      </dsp:txXfrm>
    </dsp:sp>
    <dsp:sp modelId="{52AACF2A-39E6-CD49-BDAF-A28558D74B49}">
      <dsp:nvSpPr>
        <dsp:cNvPr id="0" name=""/>
        <dsp:cNvSpPr/>
      </dsp:nvSpPr>
      <dsp:spPr>
        <a:xfrm>
          <a:off x="5757157" y="11847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Making the user experience smoother, more efficient and reliable during peak hours and emergencies</a:t>
          </a:r>
        </a:p>
      </dsp:txBody>
      <dsp:txXfrm>
        <a:off x="6329484" y="118479"/>
        <a:ext cx="1716981" cy="1144653"/>
      </dsp:txXfrm>
    </dsp:sp>
    <dsp:sp modelId="{E28668A9-E632-1440-984C-97A47175DD74}">
      <dsp:nvSpPr>
        <dsp:cNvPr id="0" name=""/>
        <dsp:cNvSpPr/>
      </dsp:nvSpPr>
      <dsp:spPr>
        <a:xfrm>
          <a:off x="296607" y="1573431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Improved Trust and Reliability</a:t>
          </a:r>
        </a:p>
      </dsp:txBody>
      <dsp:txXfrm>
        <a:off x="986157" y="1573431"/>
        <a:ext cx="2068652" cy="1379100"/>
      </dsp:txXfrm>
    </dsp:sp>
    <dsp:sp modelId="{6709C01E-97F7-904D-BDF9-529DAD9BB1E7}">
      <dsp:nvSpPr>
        <dsp:cNvPr id="0" name=""/>
        <dsp:cNvSpPr/>
      </dsp:nvSpPr>
      <dsp:spPr>
        <a:xfrm>
          <a:off x="3296152" y="1690654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Users start to trust the app more because it delivers on time consistently find nearby drivers</a:t>
          </a:r>
        </a:p>
      </dsp:txBody>
      <dsp:txXfrm>
        <a:off x="3868479" y="1690654"/>
        <a:ext cx="1716981" cy="1144653"/>
      </dsp:txXfrm>
    </dsp:sp>
    <dsp:sp modelId="{B47A8163-4EC5-374A-A269-340AEAFD223F}">
      <dsp:nvSpPr>
        <dsp:cNvPr id="0" name=""/>
        <dsp:cNvSpPr/>
      </dsp:nvSpPr>
      <dsp:spPr>
        <a:xfrm>
          <a:off x="5757157" y="1690654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Build long-term user loyalty and encourages them to keep using Grab over competitors</a:t>
          </a:r>
        </a:p>
      </dsp:txBody>
      <dsp:txXfrm>
        <a:off x="6329484" y="1690654"/>
        <a:ext cx="1716981" cy="1144653"/>
      </dsp:txXfrm>
    </dsp:sp>
    <dsp:sp modelId="{94E9FDBF-20F2-7C4F-80B6-8F5CE63A3A83}">
      <dsp:nvSpPr>
        <dsp:cNvPr id="0" name=""/>
        <dsp:cNvSpPr/>
      </dsp:nvSpPr>
      <dsp:spPr>
        <a:xfrm>
          <a:off x="296607" y="3145606"/>
          <a:ext cx="3447752" cy="137910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Better time management</a:t>
          </a:r>
        </a:p>
      </dsp:txBody>
      <dsp:txXfrm>
        <a:off x="986157" y="3145606"/>
        <a:ext cx="2068652" cy="1379100"/>
      </dsp:txXfrm>
    </dsp:sp>
    <dsp:sp modelId="{466D9E3A-8D95-914B-BA25-97CDFF9DD899}">
      <dsp:nvSpPr>
        <dsp:cNvPr id="0" name=""/>
        <dsp:cNvSpPr/>
      </dsp:nvSpPr>
      <dsp:spPr>
        <a:xfrm>
          <a:off x="3296152" y="326282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Users can plan their day deter when they know rides won’t take forever</a:t>
          </a:r>
        </a:p>
      </dsp:txBody>
      <dsp:txXfrm>
        <a:off x="3868479" y="3262829"/>
        <a:ext cx="1716981" cy="1144653"/>
      </dsp:txXfrm>
    </dsp:sp>
    <dsp:sp modelId="{F25F5D71-883A-CA4C-B5DE-275AEEA83DD1}">
      <dsp:nvSpPr>
        <dsp:cNvPr id="0" name=""/>
        <dsp:cNvSpPr/>
      </dsp:nvSpPr>
      <dsp:spPr>
        <a:xfrm>
          <a:off x="5757157" y="3262829"/>
          <a:ext cx="2861634" cy="1144653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It adds value to the user’s daily routine but isn’t always critical feature.</a:t>
          </a:r>
        </a:p>
      </dsp:txBody>
      <dsp:txXfrm>
        <a:off x="6329484" y="3262829"/>
        <a:ext cx="1716981" cy="11446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06A01-6A21-5549-A0CD-A6B2A23C0317}">
      <dsp:nvSpPr>
        <dsp:cNvPr id="0" name=""/>
        <dsp:cNvSpPr/>
      </dsp:nvSpPr>
      <dsp:spPr>
        <a:xfrm>
          <a:off x="429719" y="236"/>
          <a:ext cx="4189809" cy="16759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Faster Ride and Delivery Time</a:t>
          </a:r>
        </a:p>
      </dsp:txBody>
      <dsp:txXfrm>
        <a:off x="1267681" y="236"/>
        <a:ext cx="2513886" cy="1675923"/>
      </dsp:txXfrm>
    </dsp:sp>
    <dsp:sp modelId="{33BFD4D3-71C9-5241-80C6-97502472EFC8}">
      <dsp:nvSpPr>
        <dsp:cNvPr id="0" name=""/>
        <dsp:cNvSpPr/>
      </dsp:nvSpPr>
      <dsp:spPr>
        <a:xfrm>
          <a:off x="4074853" y="142690"/>
          <a:ext cx="3477541" cy="1391016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The idea is to minimize the time users spend waiting for their rides or orders.</a:t>
          </a:r>
        </a:p>
      </dsp:txBody>
      <dsp:txXfrm>
        <a:off x="4770361" y="142690"/>
        <a:ext cx="2086525" cy="1391016"/>
      </dsp:txXfrm>
    </dsp:sp>
    <dsp:sp modelId="{52AACF2A-39E6-CD49-BDAF-A28558D74B49}">
      <dsp:nvSpPr>
        <dsp:cNvPr id="0" name=""/>
        <dsp:cNvSpPr/>
      </dsp:nvSpPr>
      <dsp:spPr>
        <a:xfrm>
          <a:off x="7065539" y="142690"/>
          <a:ext cx="3477541" cy="1391016"/>
        </a:xfrm>
        <a:prstGeom prst="chevron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Optimizing how drivers or riders are assigned and positioned using AI.</a:t>
          </a:r>
        </a:p>
      </dsp:txBody>
      <dsp:txXfrm>
        <a:off x="7761047" y="142690"/>
        <a:ext cx="2086525" cy="1391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714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42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14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85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574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289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003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71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5C480-6ACE-5743-A268-42856CF06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5B06B-4F9A-8941-AA4B-1171426A9BC3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6B4E7-FA98-1E4A-A5DE-0BECC582C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9029A-C0AE-7742-974C-D260AD52C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2F3576-4E8E-DF46-9C42-B91E5BC9D5E9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1680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4D970-9050-CD40-96CB-393813294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0B44B5-CB05-0F41-AB21-953C9CF4E9AB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E539B-5333-C64E-8149-DCC62D77C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647CC-8CB0-AA41-939A-4F5CF002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F82373-0075-E347-9BA0-092D2DFD9E86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115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6C1EB-2BB2-F74C-BA56-6668F38F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F774D9-751B-D84B-8585-2665AB3F0032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18FAF-28B2-854E-88B3-5C449A9D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EF954-98C1-D046-9FCC-9DDE6816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D4B363-8833-9F4E-A64D-8D347BB1E9E2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46924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251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DDF2A-DD35-B348-B6F9-80D1DA2A0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A7A8C9-8B1E-224D-B6D1-96E60690D3F1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9247-EEF7-E149-AA91-68E3735C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71D52-6C90-2243-BF6E-06A628B5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B346C-10B2-4440-B5E5-C0071DAF650E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34829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325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1pPr>
            <a:lvl2pPr marL="371484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2pPr>
            <a:lvl3pPr marL="74296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3pPr>
            <a:lvl4pPr marL="1114453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4pPr>
            <a:lvl5pPr marL="1485937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5pPr>
            <a:lvl6pPr marL="1857421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6pPr>
            <a:lvl7pPr marL="2228906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7pPr>
            <a:lvl8pPr marL="2600390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8pPr>
            <a:lvl9pPr marL="2971874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295CF-8DA2-F14E-A2F7-C7A25553E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8E76E4-47AE-D849-B41D-7D64A4454BCD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F6665-B9E6-5D46-B0A0-BC52927A6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90D79-D560-A849-9465-1C73E044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C49BFA-19EF-CF46-9CA0-EBCA9B640B7B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7291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275"/>
            </a:lvl1pPr>
            <a:lvl2pPr>
              <a:defRPr sz="1950"/>
            </a:lvl2pPr>
            <a:lvl3pPr>
              <a:defRPr sz="1625"/>
            </a:lvl3pPr>
            <a:lvl4pPr>
              <a:defRPr sz="1463"/>
            </a:lvl4pPr>
            <a:lvl5pPr>
              <a:defRPr sz="1463"/>
            </a:lvl5pPr>
            <a:lvl6pPr>
              <a:defRPr sz="1463"/>
            </a:lvl6pPr>
            <a:lvl7pPr>
              <a:defRPr sz="1463"/>
            </a:lvl7pPr>
            <a:lvl8pPr>
              <a:defRPr sz="1463"/>
            </a:lvl8pPr>
            <a:lvl9pPr>
              <a:defRPr sz="146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275"/>
            </a:lvl1pPr>
            <a:lvl2pPr>
              <a:defRPr sz="1950"/>
            </a:lvl2pPr>
            <a:lvl3pPr>
              <a:defRPr sz="1625"/>
            </a:lvl3pPr>
            <a:lvl4pPr>
              <a:defRPr sz="1463"/>
            </a:lvl4pPr>
            <a:lvl5pPr>
              <a:defRPr sz="1463"/>
            </a:lvl5pPr>
            <a:lvl6pPr>
              <a:defRPr sz="1463"/>
            </a:lvl6pPr>
            <a:lvl7pPr>
              <a:defRPr sz="1463"/>
            </a:lvl7pPr>
            <a:lvl8pPr>
              <a:defRPr sz="1463"/>
            </a:lvl8pPr>
            <a:lvl9pPr>
              <a:defRPr sz="146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465F44F-A917-0845-BA15-14E78E86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EB627C-C24A-B54B-BD85-A7D7CBCAAC52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6FE46BA-9939-C14A-A101-BCA82BE2F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88A699E-61F9-3B4B-A59F-F1D822FA2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E190C-E3ED-9E4E-80A3-F19353AA19EA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3254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84" indent="0">
              <a:buNone/>
              <a:defRPr sz="1625" b="1"/>
            </a:lvl2pPr>
            <a:lvl3pPr marL="742969" indent="0">
              <a:buNone/>
              <a:defRPr sz="1463" b="1"/>
            </a:lvl3pPr>
            <a:lvl4pPr marL="1114453" indent="0">
              <a:buNone/>
              <a:defRPr sz="1300" b="1"/>
            </a:lvl4pPr>
            <a:lvl5pPr marL="1485937" indent="0">
              <a:buNone/>
              <a:defRPr sz="1300" b="1"/>
            </a:lvl5pPr>
            <a:lvl6pPr marL="1857421" indent="0">
              <a:buNone/>
              <a:defRPr sz="1300" b="1"/>
            </a:lvl6pPr>
            <a:lvl7pPr marL="2228906" indent="0">
              <a:buNone/>
              <a:defRPr sz="1300" b="1"/>
            </a:lvl7pPr>
            <a:lvl8pPr marL="2600390" indent="0">
              <a:buNone/>
              <a:defRPr sz="1300" b="1"/>
            </a:lvl8pPr>
            <a:lvl9pPr marL="2971874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950"/>
            </a:lvl1pPr>
            <a:lvl2pPr>
              <a:defRPr sz="1625"/>
            </a:lvl2pPr>
            <a:lvl3pPr>
              <a:defRPr sz="1463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84" indent="0">
              <a:buNone/>
              <a:defRPr sz="1625" b="1"/>
            </a:lvl2pPr>
            <a:lvl3pPr marL="742969" indent="0">
              <a:buNone/>
              <a:defRPr sz="1463" b="1"/>
            </a:lvl3pPr>
            <a:lvl4pPr marL="1114453" indent="0">
              <a:buNone/>
              <a:defRPr sz="1300" b="1"/>
            </a:lvl4pPr>
            <a:lvl5pPr marL="1485937" indent="0">
              <a:buNone/>
              <a:defRPr sz="1300" b="1"/>
            </a:lvl5pPr>
            <a:lvl6pPr marL="1857421" indent="0">
              <a:buNone/>
              <a:defRPr sz="1300" b="1"/>
            </a:lvl6pPr>
            <a:lvl7pPr marL="2228906" indent="0">
              <a:buNone/>
              <a:defRPr sz="1300" b="1"/>
            </a:lvl7pPr>
            <a:lvl8pPr marL="2600390" indent="0">
              <a:buNone/>
              <a:defRPr sz="1300" b="1"/>
            </a:lvl8pPr>
            <a:lvl9pPr marL="2971874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1950"/>
            </a:lvl1pPr>
            <a:lvl2pPr>
              <a:defRPr sz="1625"/>
            </a:lvl2pPr>
            <a:lvl3pPr>
              <a:defRPr sz="1463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3ABC2BA-57FB-CF4D-B5C3-1CF7006C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3CA5EB-C5CF-7D4B-81AD-3BC46594A8C7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F8BFC81-C652-D342-A0FD-7168CEC3D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4EB23E0-66EA-0A4F-8D0B-5854AEFE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AA3BD-A8C1-A94E-9EF1-98A472379495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2336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8A79DAE-D238-1C46-B5D3-1B45FA73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293EB9-E3CF-7E45-A9B6-A79F29B48EAB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7C1ADC4-6796-FD49-A9E5-F6997CEA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DF02F27-21E8-0941-88C3-7B3474F6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C95ADB-FF18-E84B-88B4-BCF8FCD69983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92968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51DF39-A049-824D-BC99-53648260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37C737-9330-BC48-A3D2-BB70A8424B63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E8BB686-07D5-5F43-A3C6-D01CEE418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702F05-C438-ED49-A842-3563E880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1DE87-7E42-4F43-8B68-FE263A0601DD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1686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1625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4" y="273055"/>
            <a:ext cx="6815666" cy="5853113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138"/>
            </a:lvl1pPr>
            <a:lvl2pPr marL="371484" indent="0">
              <a:buNone/>
              <a:defRPr sz="975"/>
            </a:lvl2pPr>
            <a:lvl3pPr marL="742969" indent="0">
              <a:buNone/>
              <a:defRPr sz="813"/>
            </a:lvl3pPr>
            <a:lvl4pPr marL="1114453" indent="0">
              <a:buNone/>
              <a:defRPr sz="731"/>
            </a:lvl4pPr>
            <a:lvl5pPr marL="1485937" indent="0">
              <a:buNone/>
              <a:defRPr sz="731"/>
            </a:lvl5pPr>
            <a:lvl6pPr marL="1857421" indent="0">
              <a:buNone/>
              <a:defRPr sz="731"/>
            </a:lvl6pPr>
            <a:lvl7pPr marL="2228906" indent="0">
              <a:buNone/>
              <a:defRPr sz="731"/>
            </a:lvl7pPr>
            <a:lvl8pPr marL="2600390" indent="0">
              <a:buNone/>
              <a:defRPr sz="731"/>
            </a:lvl8pPr>
            <a:lvl9pPr marL="2971874" indent="0">
              <a:buNone/>
              <a:defRPr sz="73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799357A-94C2-2640-9852-F8391D630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781C5A-B563-994F-8C39-B9354669E560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FE784C9-DBA1-9A4A-A58A-9EFAA2848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717528B-878E-DD47-9BDC-3F9036AC7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302DA1-E814-4F43-A2BE-130B9A39591B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6684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625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600"/>
            </a:lvl1pPr>
            <a:lvl2pPr marL="371484" indent="0">
              <a:buNone/>
              <a:defRPr sz="2275"/>
            </a:lvl2pPr>
            <a:lvl3pPr marL="742969" indent="0">
              <a:buNone/>
              <a:defRPr sz="1950"/>
            </a:lvl3pPr>
            <a:lvl4pPr marL="1114453" indent="0">
              <a:buNone/>
              <a:defRPr sz="1625"/>
            </a:lvl4pPr>
            <a:lvl5pPr marL="1485937" indent="0">
              <a:buNone/>
              <a:defRPr sz="1625"/>
            </a:lvl5pPr>
            <a:lvl6pPr marL="1857421" indent="0">
              <a:buNone/>
              <a:defRPr sz="1625"/>
            </a:lvl6pPr>
            <a:lvl7pPr marL="2228906" indent="0">
              <a:buNone/>
              <a:defRPr sz="1625"/>
            </a:lvl7pPr>
            <a:lvl8pPr marL="2600390" indent="0">
              <a:buNone/>
              <a:defRPr sz="1625"/>
            </a:lvl8pPr>
            <a:lvl9pPr marL="2971874" indent="0">
              <a:buNone/>
              <a:defRPr sz="1625"/>
            </a:lvl9pPr>
          </a:lstStyle>
          <a:p>
            <a:pPr lvl="0"/>
            <a:endParaRPr lang="nl-BE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138"/>
            </a:lvl1pPr>
            <a:lvl2pPr marL="371484" indent="0">
              <a:buNone/>
              <a:defRPr sz="975"/>
            </a:lvl2pPr>
            <a:lvl3pPr marL="742969" indent="0">
              <a:buNone/>
              <a:defRPr sz="813"/>
            </a:lvl3pPr>
            <a:lvl4pPr marL="1114453" indent="0">
              <a:buNone/>
              <a:defRPr sz="731"/>
            </a:lvl4pPr>
            <a:lvl5pPr marL="1485937" indent="0">
              <a:buNone/>
              <a:defRPr sz="731"/>
            </a:lvl5pPr>
            <a:lvl6pPr marL="1857421" indent="0">
              <a:buNone/>
              <a:defRPr sz="731"/>
            </a:lvl6pPr>
            <a:lvl7pPr marL="2228906" indent="0">
              <a:buNone/>
              <a:defRPr sz="731"/>
            </a:lvl7pPr>
            <a:lvl8pPr marL="2600390" indent="0">
              <a:buNone/>
              <a:defRPr sz="731"/>
            </a:lvl8pPr>
            <a:lvl9pPr marL="2971874" indent="0">
              <a:buNone/>
              <a:defRPr sz="73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A6534E0-11F6-C144-8D5D-EDD8F7C5F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A95949-9252-C741-BF0E-6062442F3A27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E4AE735-992B-B64C-953C-25ADA51A7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39190D5-983A-B749-AF58-9A26C4AB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5AE41-6202-184E-A629-A7DB481A30C8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23068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3810E8-9352-764F-B308-8F1C6EEF0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12DEB-C48E-AF43-98AE-42F93892D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6C45A-DE17-1240-901E-ABF1326493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52F98A2-F6C1-4643-86C8-AF8491CE0287}" type="datetimeFigureOut">
              <a:rPr lang="nl-BE"/>
              <a:pPr>
                <a:defRPr/>
              </a:pPr>
              <a:t>23/04/2025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9E90-1444-F54D-9277-22110924C4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DAC2E-17EA-AC49-9648-F0E04E2D29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26E9D00-CDF7-5144-AEB0-F6F9C6EF3798}" type="slidenum">
              <a:rPr lang="nl-BE"/>
              <a:pPr>
                <a:defRPr/>
              </a:pPr>
              <a:t>‹#›</a:t>
            </a:fld>
            <a:endParaRPr lang="nl-BE"/>
          </a:p>
        </p:txBody>
      </p:sp>
      <p:sp>
        <p:nvSpPr>
          <p:cNvPr id="9" name="Snip Diagonal Corner of Rectangle 8">
            <a:extLst>
              <a:ext uri="{FF2B5EF4-FFF2-40B4-BE49-F238E27FC236}">
                <a16:creationId xmlns:a16="http://schemas.microsoft.com/office/drawing/2014/main" id="{25D024C0-9DCB-C54D-ACE0-B324C88605A9}"/>
              </a:ext>
            </a:extLst>
          </p:cNvPr>
          <p:cNvSpPr/>
          <p:nvPr userDrawn="1"/>
        </p:nvSpPr>
        <p:spPr>
          <a:xfrm flipH="1">
            <a:off x="616882" y="1339800"/>
            <a:ext cx="10980000" cy="108000"/>
          </a:xfrm>
          <a:prstGeom prst="snip2DiagRect">
            <a:avLst/>
          </a:prstGeom>
          <a:gradFill flip="none" rotWithShape="1">
            <a:gsLst>
              <a:gs pos="48000">
                <a:srgbClr val="E0C0C0"/>
              </a:gs>
              <a:gs pos="20000">
                <a:srgbClr val="8F003B"/>
              </a:gs>
              <a:gs pos="58000">
                <a:srgbClr val="E9D9D9"/>
              </a:gs>
              <a:gs pos="68000">
                <a:srgbClr val="FFFFFF"/>
              </a:gs>
              <a:gs pos="95000">
                <a:srgbClr val="FFFFFF"/>
              </a:gs>
            </a:gsLst>
            <a:lin ang="108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0" name="Snip Diagonal Corner of Rectangle 9">
            <a:extLst>
              <a:ext uri="{FF2B5EF4-FFF2-40B4-BE49-F238E27FC236}">
                <a16:creationId xmlns:a16="http://schemas.microsoft.com/office/drawing/2014/main" id="{A6C3B21E-3BBA-274E-A2B9-9991A099CE06}"/>
              </a:ext>
            </a:extLst>
          </p:cNvPr>
          <p:cNvSpPr/>
          <p:nvPr userDrawn="1"/>
        </p:nvSpPr>
        <p:spPr>
          <a:xfrm flipH="1">
            <a:off x="10882" y="6444341"/>
            <a:ext cx="12192000" cy="413660"/>
          </a:xfrm>
          <a:prstGeom prst="snip2DiagRect">
            <a:avLst/>
          </a:prstGeom>
          <a:gradFill flip="none" rotWithShape="1">
            <a:gsLst>
              <a:gs pos="48000">
                <a:srgbClr val="E0C0C0"/>
              </a:gs>
              <a:gs pos="20000">
                <a:srgbClr val="8F003B"/>
              </a:gs>
              <a:gs pos="58000">
                <a:srgbClr val="E9D9D9"/>
              </a:gs>
              <a:gs pos="68000">
                <a:srgbClr val="FFFFFF"/>
              </a:gs>
              <a:gs pos="95000">
                <a:srgbClr val="FFFFFF"/>
              </a:gs>
            </a:gsLst>
            <a:lin ang="108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88BA3F-993D-2046-B6B3-6011992CF522}"/>
              </a:ext>
            </a:extLst>
          </p:cNvPr>
          <p:cNvSpPr txBox="1"/>
          <p:nvPr userDrawn="1"/>
        </p:nvSpPr>
        <p:spPr>
          <a:xfrm>
            <a:off x="8546123" y="6470651"/>
            <a:ext cx="3634154" cy="26744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hangingPunct="1">
              <a:defRPr/>
            </a:pPr>
            <a:r>
              <a:rPr lang="en-MY" sz="1138" b="1" dirty="0">
                <a:solidFill>
                  <a:srgbClr val="8F003B"/>
                </a:solidFill>
                <a:latin typeface="Century Gothic" panose="020B0502020202020204" pitchFamily="34" charset="0"/>
              </a:rPr>
              <a:t>ULRS 3032</a:t>
            </a:r>
          </a:p>
        </p:txBody>
      </p:sp>
      <p:sp>
        <p:nvSpPr>
          <p:cNvPr id="12" name="Text Box 8">
            <a:extLst>
              <a:ext uri="{FF2B5EF4-FFF2-40B4-BE49-F238E27FC236}">
                <a16:creationId xmlns:a16="http://schemas.microsoft.com/office/drawing/2014/main" id="{0214E91E-965B-594B-BEE5-F546855C3311}"/>
              </a:ext>
            </a:extLst>
          </p:cNvPr>
          <p:cNvSpPr txBox="1"/>
          <p:nvPr userDrawn="1"/>
        </p:nvSpPr>
        <p:spPr>
          <a:xfrm>
            <a:off x="160217" y="6540500"/>
            <a:ext cx="2465754" cy="266700"/>
          </a:xfrm>
          <a:prstGeom prst="rect">
            <a:avLst/>
          </a:prstGeom>
          <a:noFill/>
          <a:ln w="6350">
            <a:noFill/>
          </a:ln>
        </p:spPr>
        <p:txBody>
          <a:bodyPr lIns="74295" tIns="37148" rIns="74295" bIns="37148"/>
          <a:lstStyle/>
          <a:p>
            <a:pPr eaLnBrk="1" hangingPunct="1">
              <a:spcAft>
                <a:spcPts val="0"/>
              </a:spcAft>
              <a:defRPr/>
            </a:pPr>
            <a:r>
              <a:rPr lang="en-US" sz="1138" b="1" dirty="0">
                <a:solidFill>
                  <a:srgbClr val="FFFFFF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 Proposition Canvas 2022</a:t>
            </a:r>
            <a:endParaRPr lang="en-MY" sz="975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txStyles>
    <p:titleStyle>
      <a:lvl1pPr algn="l" defTabSz="742969" rtl="0" fontAlgn="base">
        <a:spcBef>
          <a:spcPct val="0"/>
        </a:spcBef>
        <a:spcAft>
          <a:spcPct val="0"/>
        </a:spcAft>
        <a:defRPr sz="350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2pPr>
      <a:lvl3pPr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3pPr>
      <a:lvl4pPr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4pPr>
      <a:lvl5pPr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5pPr>
      <a:lvl6pPr marL="457212"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6pPr>
      <a:lvl7pPr marL="914423"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7pPr>
      <a:lvl8pPr marL="1371634"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8pPr>
      <a:lvl9pPr marL="1828846" algn="l" defTabSz="742969" rtl="0" fontAlgn="base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Century Gothic" panose="020B0502020202020204" pitchFamily="34" charset="0"/>
        </a:defRPr>
      </a:lvl9pPr>
    </p:titleStyle>
    <p:bodyStyle>
      <a:lvl1pPr marL="277820" indent="-277820" algn="l" defTabSz="742969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"/>
        <a:defRPr sz="2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03265" indent="-231781" algn="l" defTabSz="742969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-"/>
        <a:defRPr sz="22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928711" indent="-185742" algn="l" defTabSz="742969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"/>
        <a:defRPr sz="19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300196" indent="-185742" algn="l" defTabSz="742969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-"/>
        <a:defRPr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671680" indent="-185742" algn="l" defTabSz="742969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043164" indent="-185742" algn="l" defTabSz="742969" rtl="0" eaLnBrk="1" latinLnBrk="0" hangingPunct="1">
        <a:spcBef>
          <a:spcPct val="20000"/>
        </a:spcBef>
        <a:buFont typeface="Arial" pitchFamily="34" charset="0"/>
        <a:buChar char=""/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414648" indent="-185742" algn="l" defTabSz="742969" rtl="0" eaLnBrk="1" latinLnBrk="0" hangingPunct="1">
        <a:spcBef>
          <a:spcPct val="20000"/>
        </a:spcBef>
        <a:buFont typeface="Arial" pitchFamily="34" charset="0"/>
        <a:buChar char=""/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2786132" indent="-185742" algn="l" defTabSz="742969" rtl="0" eaLnBrk="1" latinLnBrk="0" hangingPunct="1">
        <a:spcBef>
          <a:spcPct val="20000"/>
        </a:spcBef>
        <a:buFont typeface="Arial" pitchFamily="34" charset="0"/>
        <a:buChar char=""/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157617" indent="-185742" algn="l" defTabSz="742969" rtl="0" eaLnBrk="1" latinLnBrk="0" hangingPunct="1">
        <a:spcBef>
          <a:spcPct val="20000"/>
        </a:spcBef>
        <a:buFont typeface="Arial" pitchFamily="34" charset="0"/>
        <a:buChar char=""/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84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69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53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37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421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90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74" algn="l" defTabSz="742969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D70F-6005-D94C-AC83-0E00CE37C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5950" y="2130426"/>
            <a:ext cx="8420100" cy="1470025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US" sz="3575" dirty="0"/>
              <a:t>Grab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A47EA3C-C9AB-BA4B-9702-FAE77DBCD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8900" y="3886200"/>
            <a:ext cx="6934200" cy="22098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Wan Zahin Ukasyah Bin Wan Hazmi (A22MJ5036)</a:t>
            </a:r>
          </a:p>
        </p:txBody>
      </p:sp>
      <p:sp>
        <p:nvSpPr>
          <p:cNvPr id="26" name="Snip Diagonal Corner of Rectangle 25">
            <a:extLst>
              <a:ext uri="{FF2B5EF4-FFF2-40B4-BE49-F238E27FC236}">
                <a16:creationId xmlns:a16="http://schemas.microsoft.com/office/drawing/2014/main" id="{076B7A10-7CB0-EB4E-A403-6E7DA76F7AD6}"/>
              </a:ext>
            </a:extLst>
          </p:cNvPr>
          <p:cNvSpPr/>
          <p:nvPr/>
        </p:nvSpPr>
        <p:spPr>
          <a:xfrm flipH="1" flipV="1">
            <a:off x="0" y="-1"/>
            <a:ext cx="12192000" cy="1524001"/>
          </a:xfrm>
          <a:prstGeom prst="snip2DiagRect">
            <a:avLst/>
          </a:prstGeom>
          <a:gradFill flip="none" rotWithShape="1">
            <a:gsLst>
              <a:gs pos="48000">
                <a:srgbClr val="E0C0C0"/>
              </a:gs>
              <a:gs pos="20000">
                <a:srgbClr val="8F003B"/>
              </a:gs>
              <a:gs pos="58000">
                <a:srgbClr val="E9D9D9"/>
              </a:gs>
              <a:gs pos="68000">
                <a:srgbClr val="FFFFFF"/>
              </a:gs>
              <a:gs pos="95000">
                <a:srgbClr val="FFFFFF"/>
              </a:gs>
            </a:gsLst>
            <a:lin ang="108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372683-2998-4545-94EE-C8B580015FBE}"/>
              </a:ext>
            </a:extLst>
          </p:cNvPr>
          <p:cNvSpPr/>
          <p:nvPr/>
        </p:nvSpPr>
        <p:spPr>
          <a:xfrm>
            <a:off x="1715641" y="228600"/>
            <a:ext cx="876073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GB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entury Gothic" panose="020B0502020202020204" pitchFamily="34" charset="0"/>
              </a:rPr>
              <a:t>Value Proposition Canvas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452C-BFBC-CC4D-A499-35C05BD2A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C0E91B-B8F7-BC4A-8DFC-3CFD2907C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703" b="7134"/>
          <a:stretch/>
        </p:blipFill>
        <p:spPr>
          <a:xfrm>
            <a:off x="1143000" y="2057400"/>
            <a:ext cx="9906000" cy="3657601"/>
          </a:xfrm>
        </p:spPr>
      </p:pic>
    </p:spTree>
    <p:extLst>
      <p:ext uri="{BB962C8B-B14F-4D97-AF65-F5344CB8AC3E}">
        <p14:creationId xmlns:p14="http://schemas.microsoft.com/office/powerpoint/2010/main" val="2202821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06496-D47A-944D-92F1-B445E052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F1A4B-A5EB-9D4A-BB5B-3B32D8AC0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Functional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 Book transportation quickly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 Order food and groceries easily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 Pay cashless for services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/>
              <a:t>-  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rack rides/deliveries in real-time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Social function</a:t>
            </a:r>
          </a:p>
          <a:p>
            <a:pPr>
              <a:buFontTx/>
              <a:buChar char="-"/>
            </a:pPr>
            <a:r>
              <a:rPr lang="en-US" dirty="0"/>
              <a:t>Appears tech-savvy and efficient</a:t>
            </a:r>
          </a:p>
          <a:p>
            <a:pPr>
              <a:buFontTx/>
              <a:buChar char="-"/>
            </a:pPr>
            <a:r>
              <a:rPr lang="en-US" dirty="0"/>
              <a:t>Support local gig economy</a:t>
            </a:r>
          </a:p>
          <a:p>
            <a:pPr>
              <a:buFontTx/>
              <a:buChar char="-"/>
            </a:pPr>
            <a:r>
              <a:rPr lang="en-US" dirty="0"/>
              <a:t>Choose eco-friendly rides (</a:t>
            </a:r>
            <a:r>
              <a:rPr lang="en-US" dirty="0" err="1"/>
              <a:t>GrabGreen</a:t>
            </a:r>
            <a:r>
              <a:rPr lang="en-US" dirty="0"/>
              <a:t>)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/>
              <a:t>Emotional</a:t>
            </a:r>
          </a:p>
          <a:p>
            <a:pPr>
              <a:buFontTx/>
              <a:buChar char="-"/>
            </a:pPr>
            <a:r>
              <a:rPr lang="en-US" dirty="0"/>
              <a:t>Feel safe when commuting or sending family</a:t>
            </a:r>
          </a:p>
          <a:p>
            <a:pPr>
              <a:buFontTx/>
              <a:buChar char="-"/>
            </a:pPr>
            <a:r>
              <a:rPr lang="en-US" dirty="0"/>
              <a:t>Reduce stress during peak hours or bad weather</a:t>
            </a:r>
          </a:p>
          <a:p>
            <a:pPr>
              <a:buFontTx/>
              <a:buChar char="-"/>
            </a:pPr>
            <a:r>
              <a:rPr lang="en-US" dirty="0"/>
              <a:t>Trust that the app works every time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B25829-6270-1740-8A0E-0A55876A2536}"/>
              </a:ext>
            </a:extLst>
          </p:cNvPr>
          <p:cNvSpPr/>
          <p:nvPr/>
        </p:nvSpPr>
        <p:spPr>
          <a:xfrm>
            <a:off x="7391400" y="1905000"/>
            <a:ext cx="3429000" cy="36576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Picture of the existing product</a:t>
            </a:r>
          </a:p>
        </p:txBody>
      </p:sp>
      <p:pic>
        <p:nvPicPr>
          <p:cNvPr id="1026" name="Picture 2" descr="Grab Official | Grabs, Online supermarket, App logo">
            <a:extLst>
              <a:ext uri="{FF2B5EF4-FFF2-40B4-BE49-F238E27FC236}">
                <a16:creationId xmlns:a16="http://schemas.microsoft.com/office/drawing/2014/main" id="{BE308532-BA78-6602-BC36-58141FDF1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556" y="1839913"/>
            <a:ext cx="3722687" cy="372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83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A2017-98BB-8348-8A20-C304088E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FB0193-4C6E-484A-986C-2E135CF67F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60376"/>
              </p:ext>
            </p:extLst>
          </p:nvPr>
        </p:nvGraphicFramePr>
        <p:xfrm>
          <a:off x="1638300" y="1600202"/>
          <a:ext cx="89154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337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A2017-98BB-8348-8A20-C304088E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Pains reliever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FB0193-4C6E-484A-986C-2E135CF67F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80582"/>
              </p:ext>
            </p:extLst>
          </p:nvPr>
        </p:nvGraphicFramePr>
        <p:xfrm>
          <a:off x="609600" y="1600203"/>
          <a:ext cx="10972800" cy="1676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06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A2017-98BB-8348-8A20-C304088E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FB0193-4C6E-484A-986C-2E135CF67F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257055"/>
              </p:ext>
            </p:extLst>
          </p:nvPr>
        </p:nvGraphicFramePr>
        <p:xfrm>
          <a:off x="1638300" y="1600202"/>
          <a:ext cx="89154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0268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A2017-98BB-8348-8A20-C304088E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Gains creator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0CA4978D-2449-5F4B-A729-E447D15F09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3344648"/>
              </p:ext>
            </p:extLst>
          </p:nvPr>
        </p:nvGraphicFramePr>
        <p:xfrm>
          <a:off x="609600" y="1600203"/>
          <a:ext cx="10972800" cy="1676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7074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D475F-BBD4-B145-81C3-1FC50F6C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 of the innovative solutions (Sketches)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00FB1-0F79-2249-81D1-F3E890112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3"/>
            <a:ext cx="4800600" cy="4525963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Before VPC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2B5139-D220-6B41-A05F-8F1586E8FA7D}"/>
              </a:ext>
            </a:extLst>
          </p:cNvPr>
          <p:cNvSpPr txBox="1">
            <a:spLocks/>
          </p:cNvSpPr>
          <p:nvPr/>
        </p:nvSpPr>
        <p:spPr>
          <a:xfrm>
            <a:off x="6786750" y="1600203"/>
            <a:ext cx="4800600" cy="452596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7820" indent="-277820" algn="l" defTabSz="742969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"/>
              <a:defRPr sz="2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03265" indent="-231781" algn="l" defTabSz="742969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-"/>
              <a:defRPr sz="22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28711" indent="-185742" algn="l" defTabSz="742969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"/>
              <a:defRPr sz="19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00196" indent="-185742" algn="l" defTabSz="742969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-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671680" indent="-185742" algn="l" defTabSz="742969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043164" indent="-185742" algn="l" defTabSz="742969" rtl="0" eaLnBrk="1" latinLnBrk="0" hangingPunct="1">
              <a:spcBef>
                <a:spcPct val="20000"/>
              </a:spcBef>
              <a:buFont typeface="Arial" pitchFamily="34" charset="0"/>
              <a:buChar char=""/>
              <a:defRPr sz="16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14648" indent="-185742" algn="l" defTabSz="742969" rtl="0" eaLnBrk="1" latinLnBrk="0" hangingPunct="1">
              <a:spcBef>
                <a:spcPct val="20000"/>
              </a:spcBef>
              <a:buFont typeface="Arial" pitchFamily="34" charset="0"/>
              <a:buChar char=""/>
              <a:defRPr sz="16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86132" indent="-185742" algn="l" defTabSz="742969" rtl="0" eaLnBrk="1" latinLnBrk="0" hangingPunct="1">
              <a:spcBef>
                <a:spcPct val="20000"/>
              </a:spcBef>
              <a:buFont typeface="Arial" pitchFamily="34" charset="0"/>
              <a:buChar char=""/>
              <a:defRPr sz="16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57617" indent="-185742" algn="l" defTabSz="742969" rtl="0" eaLnBrk="1" latinLnBrk="0" hangingPunct="1">
              <a:spcBef>
                <a:spcPct val="20000"/>
              </a:spcBef>
              <a:buFont typeface="Arial" pitchFamily="34" charset="0"/>
              <a:buChar char=""/>
              <a:defRPr sz="16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dirty="0"/>
              <a:t>After VPC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11C9B81-D73E-1246-B0F5-3814D8017DF9}"/>
              </a:ext>
            </a:extLst>
          </p:cNvPr>
          <p:cNvSpPr/>
          <p:nvPr/>
        </p:nvSpPr>
        <p:spPr>
          <a:xfrm>
            <a:off x="5526975" y="3329784"/>
            <a:ext cx="1143000" cy="1066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8F02B644-FCD6-0071-53AD-C58C92BF3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562" y="2286000"/>
            <a:ext cx="3888675" cy="259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BCDAD95D-893A-FFF7-278F-8F80CA22F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1050" y="2100072"/>
            <a:ext cx="46863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6E4E27-2EBD-F374-77F5-F51A781B33B5}"/>
              </a:ext>
            </a:extLst>
          </p:cNvPr>
          <p:cNvSpPr txBox="1"/>
          <p:nvPr/>
        </p:nvSpPr>
        <p:spPr>
          <a:xfrm>
            <a:off x="844947" y="5086809"/>
            <a:ext cx="37975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matched randomly with a nearby driver.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traffic or demand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Longer waiting times and inefficient routes.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5F46E6-0F37-5D15-CA1C-896F9FED0CF4}"/>
              </a:ext>
            </a:extLst>
          </p:cNvPr>
          <p:cNvSpPr txBox="1"/>
          <p:nvPr/>
        </p:nvSpPr>
        <p:spPr>
          <a:xfrm>
            <a:off x="7022098" y="4991338"/>
            <a:ext cx="43249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analyzes real-time traffic and demand clusters.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Matches user with the nearest and fastest driver.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Shorter waiting times and smoother, more efficient rides.</a:t>
            </a:r>
          </a:p>
        </p:txBody>
      </p:sp>
    </p:spTree>
    <p:extLst>
      <p:ext uri="{BB962C8B-B14F-4D97-AF65-F5344CB8AC3E}">
        <p14:creationId xmlns:p14="http://schemas.microsoft.com/office/powerpoint/2010/main" val="3292435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3FE361-2AC5-FC49-B0A2-C02D4FB22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6588" y="3276601"/>
            <a:ext cx="8420100" cy="1470025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6000" b="1" dirty="0"/>
              <a:t>End of Presentation</a:t>
            </a:r>
            <a:br>
              <a:rPr lang="en-US" sz="6000" b="1" dirty="0"/>
            </a:br>
            <a:br>
              <a:rPr lang="en-US" sz="6000" b="1" dirty="0"/>
            </a:br>
            <a:r>
              <a:rPr lang="en-US" sz="6000" b="1" dirty="0"/>
              <a:t>Thank You Very Much</a:t>
            </a:r>
          </a:p>
        </p:txBody>
      </p:sp>
      <p:sp>
        <p:nvSpPr>
          <p:cNvPr id="26" name="Snip Diagonal Corner of Rectangle 25">
            <a:extLst>
              <a:ext uri="{FF2B5EF4-FFF2-40B4-BE49-F238E27FC236}">
                <a16:creationId xmlns:a16="http://schemas.microsoft.com/office/drawing/2014/main" id="{DA9A7CD0-FFE6-5D4C-BD3C-79F310C23732}"/>
              </a:ext>
            </a:extLst>
          </p:cNvPr>
          <p:cNvSpPr/>
          <p:nvPr/>
        </p:nvSpPr>
        <p:spPr>
          <a:xfrm flipH="1" flipV="1">
            <a:off x="0" y="-1"/>
            <a:ext cx="12192000" cy="1524001"/>
          </a:xfrm>
          <a:prstGeom prst="snip2DiagRect">
            <a:avLst/>
          </a:prstGeom>
          <a:gradFill flip="none" rotWithShape="1">
            <a:gsLst>
              <a:gs pos="48000">
                <a:srgbClr val="E0C0C0"/>
              </a:gs>
              <a:gs pos="20000">
                <a:srgbClr val="8F003B"/>
              </a:gs>
              <a:gs pos="58000">
                <a:srgbClr val="E9D9D9"/>
              </a:gs>
              <a:gs pos="68000">
                <a:srgbClr val="FFFFFF"/>
              </a:gs>
              <a:gs pos="95000">
                <a:srgbClr val="FFFFFF"/>
              </a:gs>
            </a:gsLst>
            <a:lin ang="108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</TotalTime>
  <Words>399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1_Office Theme</vt:lpstr>
      <vt:lpstr>Grab</vt:lpstr>
      <vt:lpstr>Assignment</vt:lpstr>
      <vt:lpstr>Customer jobs</vt:lpstr>
      <vt:lpstr>Pains</vt:lpstr>
      <vt:lpstr>Pains reliever</vt:lpstr>
      <vt:lpstr>Gains</vt:lpstr>
      <vt:lpstr>Gains creator</vt:lpstr>
      <vt:lpstr>Proposal of the innovative solutions (Sketches)</vt:lpstr>
      <vt:lpstr>End of Presentation  Thank You Very Much</vt:lpstr>
    </vt:vector>
  </TitlesOfParts>
  <Manager/>
  <Company>Neos Chronos Limited</Company>
  <LinksUpToDate>false</LinksUpToDate>
  <SharedDoc>false</SharedDoc>
  <HyperlinkBase>https://neoschronos.com/assets/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Model Canvas Template PPT</dc:title>
  <dc:subject/>
  <dc:creator>Thomas Papanikolaou</dc:creator>
  <cp:keywords>Business Model Canvas, Template, Powerpoint, ppt, pptx, English, Free</cp:keywords>
  <dc:description>The Business Model Canvas (www.businessmodelgeneration.com/canvas). This work is licensed under the Creative Commons Attribution-Share Alike 3.0 Unported License.</dc:description>
  <cp:lastModifiedBy>Zahin Ukasyah</cp:lastModifiedBy>
  <cp:revision>67</cp:revision>
  <cp:lastPrinted>2023-05-11T07:56:38Z</cp:lastPrinted>
  <dcterms:created xsi:type="dcterms:W3CDTF">2019-04-01T16:49:19Z</dcterms:created>
  <dcterms:modified xsi:type="dcterms:W3CDTF">2025-04-22T19:46:02Z</dcterms:modified>
  <cp:category>PowerPoint Template PPT</cp:category>
</cp:coreProperties>
</file>

<file path=docProps/thumbnail.jpeg>
</file>